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omments/modernComment_122_7F993DB5.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sldIdLst>
    <p:sldId id="256" r:id="rId3"/>
    <p:sldId id="257" r:id="rId4"/>
    <p:sldId id="258" r:id="rId5"/>
    <p:sldId id="259" r:id="rId6"/>
    <p:sldId id="260" r:id="rId7"/>
    <p:sldId id="290"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68"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8E0593-0772-3A0D-34B1-B4F87D879E21}" name="MARION LE CAM" initials="MLC" userId="S-1-5-21-1616320312-2655828719-4280963109-103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comments/modernComment_122_7F993DB5.xml><?xml version="1.0" encoding="utf-8"?>
<p188:cmLst xmlns:a="http://schemas.openxmlformats.org/drawingml/2006/main" xmlns:r="http://schemas.openxmlformats.org/officeDocument/2006/relationships" xmlns:p188="http://schemas.microsoft.com/office/powerpoint/2018/8/main">
  <p188:cm id="{BC03AE4E-2D4A-4EA3-A0F2-9D20DF874FBF}" authorId="{8F8E0593-0772-3A0D-34B1-B4F87D879E21}" created="2026-04-28T12:55:09.845">
    <ac:deMkLst xmlns:ac="http://schemas.microsoft.com/office/drawing/2013/main/command">
      <pc:docMk xmlns:pc="http://schemas.microsoft.com/office/powerpoint/2013/main/command"/>
      <pc:sldMk xmlns:pc="http://schemas.microsoft.com/office/powerpoint/2013/main/command" cId="2140749237" sldId="290"/>
      <ac:grpSpMk id="99" creationId="{00000000-0000-0000-0000-000000000000}"/>
    </ac:deMkLst>
    <p188:txBody>
      <a:bodyPr/>
      <a:lstStyle/>
      <a:p>
        <a:r>
          <a:rPr lang="fr-FR"/>
          <a:t>MODIFIER LA CAPTURE D'ECRAN</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PlaceHolder 1"/>
          <p:cNvSpPr>
            <a:spLocks noGrp="1"/>
          </p:cNvSpPr>
          <p:nvPr>
            <p:ph type="title"/>
          </p:nvPr>
        </p:nvSpPr>
        <p:spPr>
          <a:xfrm>
            <a:off x="1523880" y="2035080"/>
            <a:ext cx="9141480" cy="559800"/>
          </a:xfrm>
          <a:prstGeom prst="rect">
            <a:avLst/>
          </a:prstGeom>
          <a:noFill/>
          <a:ln w="0">
            <a:noFill/>
          </a:ln>
        </p:spPr>
        <p:txBody>
          <a:bodyPr lIns="0" tIns="0" rIns="0" bIns="0" anchor="ctr">
            <a:spAutoFit/>
          </a:bodyPr>
          <a:lstStyle/>
          <a:p>
            <a:pPr indent="0" algn="ctr">
              <a:buNone/>
            </a:pPr>
            <a:endParaRPr lang="fr-FR" sz="4400" b="0" u="none" strike="noStrike">
              <a:solidFill>
                <a:srgbClr val="000000"/>
              </a:solidFill>
              <a:effectLst/>
              <a:uFillTx/>
              <a:latin typeface="Calibri"/>
            </a:endParaRPr>
          </a:p>
        </p:txBody>
      </p:sp>
      <p:sp>
        <p:nvSpPr>
          <p:cNvPr id="9" name="PlaceHolder 2"/>
          <p:cNvSpPr>
            <a:spLocks noGrp="1"/>
          </p:cNvSpPr>
          <p:nvPr>
            <p:ph type="subTitle"/>
          </p:nvPr>
        </p:nvSpPr>
        <p:spPr>
          <a:xfrm>
            <a:off x="609480" y="3389400"/>
            <a:ext cx="10972080" cy="407520"/>
          </a:xfrm>
          <a:prstGeom prst="rect">
            <a:avLst/>
          </a:prstGeom>
          <a:noFill/>
          <a:ln w="0">
            <a:noFill/>
          </a:ln>
        </p:spPr>
        <p:txBody>
          <a:bodyPr lIns="0" tIns="0" rIns="0" bIns="0" anchor="ctr">
            <a:spAutoFit/>
          </a:bodyPr>
          <a:lstStyle/>
          <a:p>
            <a:pPr indent="0" algn="ctr">
              <a:buNone/>
            </a:pPr>
            <a:endParaRPr lang="fr-FR" sz="3200" b="0" u="none" strike="noStrike">
              <a:solidFill>
                <a:srgbClr val="000000"/>
              </a:solidFill>
              <a:effectLst/>
              <a:uFillTx/>
              <a:latin typeface="Calibri"/>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A673DC75-34E2-4BA3-9465-E163F7EE9BC3}" type="slidenum">
              <a:t>‹N°›</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Vide">
    <p:bg>
      <p:bgPr>
        <a:solidFill>
          <a:srgbClr val="FFFFFF"/>
        </a:solidFill>
        <a:effectLst/>
      </p:bgPr>
    </p:bg>
    <p:spTree>
      <p:nvGrpSpPr>
        <p:cNvPr id="1" name=""/>
        <p:cNvGrpSpPr/>
        <p:nvPr/>
      </p:nvGrpSpPr>
      <p:grpSpPr>
        <a:xfrm>
          <a:off x="0" y="0"/>
          <a:ext cx="0" cy="0"/>
          <a:chOff x="0" y="0"/>
          <a:chExt cx="0" cy="0"/>
        </a:xfrm>
      </p:grpSpPr>
      <p:sp>
        <p:nvSpPr>
          <p:cNvPr id="10" name="Rectangle 6"/>
          <p:cNvSpPr/>
          <p:nvPr/>
        </p:nvSpPr>
        <p:spPr>
          <a:xfrm>
            <a:off x="332640" y="6454800"/>
            <a:ext cx="11515320" cy="3574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defTabSz="914400">
              <a:lnSpc>
                <a:spcPct val="100000"/>
              </a:lnSpc>
              <a:tabLst>
                <a:tab pos="0" algn="l"/>
              </a:tabLst>
            </a:pPr>
            <a:r>
              <a:rPr lang="fr-FR" sz="1200" b="1" u="none" strike="noStrike">
                <a:solidFill>
                  <a:srgbClr val="000000"/>
                </a:solidFill>
                <a:effectLst/>
                <a:uFillTx/>
                <a:latin typeface="Marianne"/>
              </a:rPr>
              <a:t>	Conseil d’évaluation de l’École		</a:t>
            </a:r>
            <a:fld id="{FAB5A445-1B0A-4D17-A65E-DEF286476E93}" type="slidenum">
              <a:rPr lang="fr-FR" sz="1200" b="1" u="none" strike="noStrike">
                <a:solidFill>
                  <a:srgbClr val="000000"/>
                </a:solidFill>
                <a:effectLst/>
                <a:uFillTx/>
                <a:latin typeface="Marianne"/>
              </a:rPr>
              <a:t>‹N°›</a:t>
            </a:fld>
            <a:endParaRPr lang="fr-FR" sz="1200" b="0" u="none" strike="noStrike">
              <a:solidFill>
                <a:srgbClr val="000000"/>
              </a:solidFill>
              <a:effectLst/>
              <a:uFillTx/>
              <a:latin typeface="Calibri"/>
            </a:endParaRPr>
          </a:p>
        </p:txBody>
      </p:sp>
      <p:sp>
        <p:nvSpPr>
          <p:cNvPr id="11" name="PlaceHolder 1"/>
          <p:cNvSpPr>
            <a:spLocks noGrp="1"/>
          </p:cNvSpPr>
          <p:nvPr>
            <p:ph type="ftr" idx="4"/>
          </p:nvPr>
        </p:nvSpPr>
        <p:spPr>
          <a:xfrm>
            <a:off x="4038480" y="6356520"/>
            <a:ext cx="4112280" cy="36252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fr-FR" sz="1800" b="0" u="none" strike="noStrike">
                <a:solidFill>
                  <a:schemeClr val="dk1"/>
                </a:solidFill>
                <a:effectLst/>
                <a:uFillTx/>
                <a:latin typeface="Calibri"/>
              </a:defRPr>
            </a:lvl1pPr>
          </a:lstStyle>
          <a:p>
            <a:pPr indent="0" defTabSz="914400">
              <a:lnSpc>
                <a:spcPct val="100000"/>
              </a:lnSpc>
              <a:buNone/>
              <a:tabLst>
                <a:tab pos="0" algn="l"/>
              </a:tabLst>
            </a:pPr>
            <a:r>
              <a:rPr lang="fr-FR" sz="1800" b="0" u="none" strike="noStrike">
                <a:solidFill>
                  <a:schemeClr val="dk1"/>
                </a:solidFill>
                <a:effectLst/>
                <a:uFillTx/>
                <a:latin typeface="Calibri"/>
              </a:rPr>
              <a:t> </a:t>
            </a:r>
            <a:endParaRPr lang="fr-FR" sz="1800" b="0" u="none" strike="noStrike">
              <a:solidFill>
                <a:srgbClr val="000000"/>
              </a:solidFill>
              <a:effectLst/>
              <a:uFillTx/>
              <a:latin typeface="Calibri"/>
            </a:endParaRPr>
          </a:p>
        </p:txBody>
      </p:sp>
      <p:sp>
        <p:nvSpPr>
          <p:cNvPr id="12" name="PlaceHolder 2"/>
          <p:cNvSpPr>
            <a:spLocks noGrp="1"/>
          </p:cNvSpPr>
          <p:nvPr>
            <p:ph type="sldNum" idx="5"/>
          </p:nvPr>
        </p:nvSpPr>
        <p:spPr>
          <a:xfrm>
            <a:off x="8610480" y="6356520"/>
            <a:ext cx="2740680" cy="36252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fr-FR" sz="1800" b="0" u="none" strike="noStrike">
                <a:solidFill>
                  <a:schemeClr val="dk1"/>
                </a:solidFill>
                <a:effectLst/>
                <a:uFillTx/>
                <a:latin typeface="Calibri"/>
              </a:defRPr>
            </a:lvl1pPr>
          </a:lstStyle>
          <a:p>
            <a:pPr indent="0" defTabSz="914400">
              <a:lnSpc>
                <a:spcPct val="100000"/>
              </a:lnSpc>
              <a:buNone/>
              <a:tabLst>
                <a:tab pos="0" algn="l"/>
              </a:tabLst>
            </a:pPr>
            <a:fld id="{EF372A0E-B12D-4AE7-8732-9E63ACFB3F59}" type="slidenum">
              <a:rPr lang="fr-FR" sz="1800" b="0" u="none" strike="noStrike">
                <a:solidFill>
                  <a:schemeClr val="dk1"/>
                </a:solidFill>
                <a:effectLst/>
                <a:uFillTx/>
                <a:latin typeface="Calibri"/>
              </a:rPr>
              <a:t>‹N°›</a:t>
            </a:fld>
            <a:endParaRPr lang="fr-FR" sz="1800" b="0" u="none" strike="noStrike">
              <a:solidFill>
                <a:srgbClr val="000000"/>
              </a:solidFill>
              <a:effectLst/>
              <a:uFillTx/>
              <a:latin typeface="Calibri"/>
            </a:endParaRPr>
          </a:p>
        </p:txBody>
      </p:sp>
      <p:sp>
        <p:nvSpPr>
          <p:cNvPr id="13" name="PlaceHolder 3"/>
          <p:cNvSpPr>
            <a:spLocks noGrp="1"/>
          </p:cNvSpPr>
          <p:nvPr>
            <p:ph type="dt" idx="6"/>
          </p:nvPr>
        </p:nvSpPr>
        <p:spPr>
          <a:xfrm>
            <a:off x="838080" y="6356520"/>
            <a:ext cx="2740680" cy="362520"/>
          </a:xfrm>
          <a:prstGeom prst="rect">
            <a:avLst/>
          </a:prstGeom>
          <a:noFill/>
          <a:ln w="0">
            <a:noFill/>
          </a:ln>
        </p:spPr>
        <p:txBody>
          <a:bodyPr lIns="90000" tIns="45000" rIns="90000" bIns="45000" anchor="t">
            <a:noAutofit/>
          </a:bodyPr>
          <a:lstStyle>
            <a:lvl1pPr indent="0">
              <a:lnSpc>
                <a:spcPct val="100000"/>
              </a:lnSpc>
              <a:buNone/>
              <a:tabLst>
                <a:tab pos="0" algn="l"/>
              </a:tabLst>
              <a:defRPr lang="fr-FR" sz="1400" b="0" u="none" strike="noStrike">
                <a:solidFill>
                  <a:srgbClr val="000000"/>
                </a:solidFill>
                <a:effectLst/>
                <a:uFillTx/>
                <a:latin typeface="Calibri"/>
              </a:defRPr>
            </a:lvl1pPr>
          </a:lstStyle>
          <a:p>
            <a:pPr indent="0">
              <a:lnSpc>
                <a:spcPct val="100000"/>
              </a:lnSpc>
              <a:buNone/>
              <a:tabLst>
                <a:tab pos="0" algn="l"/>
              </a:tabLst>
            </a:pPr>
            <a:r>
              <a:rPr lang="fr-FR" sz="1400" b="0" u="none" strike="noStrike">
                <a:solidFill>
                  <a:srgbClr val="000000"/>
                </a:solidFill>
                <a:effectLst/>
                <a:uFillTx/>
                <a:latin typeface="Calibri"/>
              </a:rPr>
              <a:t> </a:t>
            </a:r>
          </a:p>
        </p:txBody>
      </p:sp>
      <p:sp>
        <p:nvSpPr>
          <p:cNvPr id="14" name="PlaceHolder 4"/>
          <p:cNvSpPr>
            <a:spLocks noGrp="1"/>
          </p:cNvSpPr>
          <p:nvPr>
            <p:ph type="title"/>
          </p:nvPr>
        </p:nvSpPr>
        <p:spPr>
          <a:xfrm>
            <a:off x="609480" y="273600"/>
            <a:ext cx="10971720" cy="1144080"/>
          </a:xfrm>
          <a:prstGeom prst="rect">
            <a:avLst/>
          </a:prstGeom>
          <a:noFill/>
          <a:ln w="0">
            <a:noFill/>
          </a:ln>
        </p:spPr>
        <p:txBody>
          <a:bodyPr lIns="0" tIns="0" rIns="0" bIns="0" anchor="ctr">
            <a:noAutofit/>
          </a:bodyPr>
          <a:lstStyle>
            <a:lvl1pPr indent="0">
              <a:lnSpc>
                <a:spcPct val="100000"/>
              </a:lnSpc>
              <a:buNone/>
              <a:tabLst>
                <a:tab pos="0" algn="l"/>
              </a:tabLst>
              <a:defRPr lang="en-US" sz="1800" b="0" u="none" strike="noStrike">
                <a:solidFill>
                  <a:schemeClr val="dk1"/>
                </a:solidFill>
                <a:effectLst/>
                <a:uFillTx/>
                <a:latin typeface="Calibri"/>
              </a:defRPr>
            </a:lvl1pPr>
          </a:lstStyle>
          <a:p>
            <a:pPr indent="0">
              <a:lnSpc>
                <a:spcPct val="100000"/>
              </a:lnSpc>
              <a:buNone/>
              <a:tabLst>
                <a:tab pos="0" algn="l"/>
              </a:tabLst>
            </a:pPr>
            <a:r>
              <a:rPr lang="en-US" sz="1800" b="0" u="none" strike="noStrike">
                <a:solidFill>
                  <a:schemeClr val="dk1"/>
                </a:solidFill>
                <a:effectLst/>
                <a:uFillTx/>
                <a:latin typeface="Calibri"/>
              </a:rPr>
              <a:t>Cliquez pour éditer le format du texte-titre</a:t>
            </a:r>
            <a:endParaRPr lang="fr-FR" sz="1800" b="0" u="none" strike="noStrike">
              <a:solidFill>
                <a:srgbClr val="000000"/>
              </a:solidFill>
              <a:effectLst/>
              <a:uFillTx/>
              <a:latin typeface="Calibri"/>
            </a:endParaRPr>
          </a:p>
        </p:txBody>
      </p:sp>
      <p:sp>
        <p:nvSpPr>
          <p:cNvPr id="15" name="PlaceHolder 5"/>
          <p:cNvSpPr>
            <a:spLocks noGrp="1"/>
          </p:cNvSpPr>
          <p:nvPr>
            <p:ph type="body"/>
          </p:nvPr>
        </p:nvSpPr>
        <p:spPr>
          <a:xfrm>
            <a:off x="609480" y="1604520"/>
            <a:ext cx="10971720" cy="3976560"/>
          </a:xfrm>
          <a:prstGeom prst="rect">
            <a:avLst/>
          </a:prstGeom>
          <a:noFill/>
          <a:ln w="0">
            <a:noFill/>
          </a:ln>
        </p:spPr>
        <p:txBody>
          <a:bodyPr lIns="0" tIns="0" rIns="0" bIns="0" anchor="t">
            <a:normAutofit/>
          </a:bodyPr>
          <a:lstStyle>
            <a:lvl1pPr marL="432000" indent="-324000">
              <a:lnSpc>
                <a:spcPct val="90000"/>
              </a:lnSpc>
              <a:spcBef>
                <a:spcPts val="1417"/>
              </a:spcBef>
              <a:buClr>
                <a:srgbClr val="000000"/>
              </a:buClr>
              <a:buSzPct val="45000"/>
              <a:buFont typeface="Wingdings" charset="2"/>
              <a:buChar char=""/>
              <a:defRPr lang="en-US" sz="2800" b="0" u="none" strike="noStrike">
                <a:solidFill>
                  <a:schemeClr val="dk1"/>
                </a:solidFill>
                <a:effectLst/>
                <a:uFillTx/>
                <a:latin typeface="Calibri"/>
              </a:defRPr>
            </a:lvl1pPr>
            <a:lvl2pPr marL="864000" lvl="1" indent="-324000">
              <a:lnSpc>
                <a:spcPct val="90000"/>
              </a:lnSpc>
              <a:spcBef>
                <a:spcPts val="1134"/>
              </a:spcBef>
              <a:buClr>
                <a:srgbClr val="000000"/>
              </a:buClr>
              <a:buSzPct val="75000"/>
              <a:buFont typeface="Symbol" charset="2"/>
              <a:buChar char=""/>
              <a:defRPr lang="en-US" sz="2000" b="0" u="none" strike="noStrike">
                <a:solidFill>
                  <a:schemeClr val="dk1"/>
                </a:solidFill>
                <a:effectLst/>
                <a:uFillTx/>
                <a:latin typeface="Calibri"/>
              </a:defRPr>
            </a:lvl2pPr>
            <a:lvl3pPr marL="1296000" lvl="2" indent="-288000">
              <a:lnSpc>
                <a:spcPct val="90000"/>
              </a:lnSpc>
              <a:spcBef>
                <a:spcPts val="850"/>
              </a:spcBef>
              <a:buClr>
                <a:srgbClr val="000000"/>
              </a:buClr>
              <a:buSzPct val="45000"/>
              <a:buFont typeface="Wingdings" charset="2"/>
              <a:buChar char=""/>
              <a:defRPr lang="en-US" sz="1800" b="0" u="none" strike="noStrike">
                <a:solidFill>
                  <a:schemeClr val="dk1"/>
                </a:solidFill>
                <a:effectLst/>
                <a:uFillTx/>
                <a:latin typeface="Calibri"/>
              </a:defRPr>
            </a:lvl3pPr>
            <a:lvl4pPr marL="1728000" lvl="3" indent="-216000">
              <a:lnSpc>
                <a:spcPct val="90000"/>
              </a:lnSpc>
              <a:spcBef>
                <a:spcPts val="567"/>
              </a:spcBef>
              <a:buClr>
                <a:srgbClr val="000000"/>
              </a:buClr>
              <a:buSzPct val="75000"/>
              <a:buFont typeface="Symbol" charset="2"/>
              <a:buChar char=""/>
              <a:defRPr lang="en-US" sz="1800" b="0" u="none" strike="noStrike">
                <a:solidFill>
                  <a:schemeClr val="dk1"/>
                </a:solidFill>
                <a:effectLst/>
                <a:uFillTx/>
                <a:latin typeface="Calibri"/>
              </a:defRPr>
            </a:lvl4pPr>
            <a:lvl5pPr marL="2160000" lvl="4" indent="-2160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5pPr>
            <a:lvl6pPr marL="2592000" lvl="5" indent="-2160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marL="3024000" lvl="6" indent="-2160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Calibri"/>
              </a:rPr>
              <a:t>Cliquez pour éditer le format du plan de texte</a:t>
            </a:r>
            <a:endParaRPr lang="fr-FR" sz="2800" b="0" u="none" strike="noStrike">
              <a:solidFill>
                <a:srgbClr val="000000"/>
              </a:solidFill>
              <a:effectLst/>
              <a:uFillTx/>
              <a:latin typeface="Calibri"/>
            </a:endParaRP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Calibri"/>
              </a:rPr>
              <a:t>Second niveau de plan</a:t>
            </a:r>
            <a:endParaRPr lang="fr-FR" sz="2000" b="0" u="none" strike="noStrike">
              <a:solidFill>
                <a:srgbClr val="000000"/>
              </a:solidFill>
              <a:effectLst/>
              <a:uFillTx/>
              <a:latin typeface="Calibri"/>
            </a:endParaRP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Calibri"/>
              </a:rPr>
              <a:t>Troisième niveau de plan</a:t>
            </a:r>
            <a:endParaRPr lang="fr-FR" sz="1800" b="0" u="none" strike="noStrike">
              <a:solidFill>
                <a:srgbClr val="000000"/>
              </a:solidFill>
              <a:effectLst/>
              <a:uFillTx/>
              <a:latin typeface="Calibri"/>
            </a:endParaRP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Calibri"/>
              </a:rPr>
              <a:t>Quatrième niveau de plan</a:t>
            </a:r>
            <a:endParaRPr lang="fr-FR" sz="1800" b="0" u="none" strike="noStrike">
              <a:solidFill>
                <a:srgbClr val="000000"/>
              </a:solidFill>
              <a:effectLst/>
              <a:uFillTx/>
              <a:latin typeface="Calibri"/>
            </a:endParaRP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Cinquième niveau de plan</a:t>
            </a:r>
            <a:endParaRPr lang="fr-FR" sz="2000" b="0" u="none" strike="noStrike">
              <a:solidFill>
                <a:srgbClr val="000000"/>
              </a:solidFill>
              <a:effectLst/>
              <a:uFillTx/>
              <a:latin typeface="Calibri"/>
            </a:endParaRP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Sixième niveau de plan</a:t>
            </a:r>
            <a:endParaRPr lang="fr-FR" sz="2000" b="0" u="none" strike="noStrike">
              <a:solidFill>
                <a:srgbClr val="000000"/>
              </a:solidFill>
              <a:effectLst/>
              <a:uFillTx/>
              <a:latin typeface="Calibri"/>
            </a:endParaRP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Septième niveau de plan</a:t>
            </a:r>
            <a:endParaRPr lang="fr-FR" sz="2000" b="0" u="none" strike="noStrike">
              <a:solidFill>
                <a:srgbClr val="000000"/>
              </a:solidFill>
              <a:effectLst/>
              <a:uFillTx/>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tandard">
    <p:bg>
      <p:bgPr>
        <a:solidFill>
          <a:srgbClr val="FFFFFF"/>
        </a:solidFill>
        <a:effectLst/>
      </p:bgPr>
    </p:bg>
    <p:spTree>
      <p:nvGrpSpPr>
        <p:cNvPr id="1" name=""/>
        <p:cNvGrpSpPr/>
        <p:nvPr/>
      </p:nvGrpSpPr>
      <p:grpSpPr>
        <a:xfrm>
          <a:off x="0" y="0"/>
          <a:ext cx="0" cy="0"/>
          <a:chOff x="0" y="0"/>
          <a:chExt cx="0" cy="0"/>
        </a:xfrm>
      </p:grpSpPr>
      <p:sp>
        <p:nvSpPr>
          <p:cNvPr id="16" name="Rectangle 6"/>
          <p:cNvSpPr/>
          <p:nvPr/>
        </p:nvSpPr>
        <p:spPr>
          <a:xfrm>
            <a:off x="332640" y="6454800"/>
            <a:ext cx="11515320" cy="3574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defTabSz="914400">
              <a:lnSpc>
                <a:spcPct val="100000"/>
              </a:lnSpc>
              <a:tabLst>
                <a:tab pos="0" algn="l"/>
              </a:tabLst>
            </a:pPr>
            <a:r>
              <a:rPr lang="fr-FR" sz="1200" b="1" u="none" strike="noStrike">
                <a:solidFill>
                  <a:srgbClr val="000000"/>
                </a:solidFill>
                <a:effectLst/>
                <a:uFillTx/>
                <a:latin typeface="Marianne"/>
              </a:rPr>
              <a:t>	Conseil d’évaluation de l’École		</a:t>
            </a:r>
            <a:fld id="{8BBE517B-F898-4FBA-8F9E-CCB6ADE13C63}" type="slidenum">
              <a:rPr lang="fr-FR" sz="1200" b="1" u="none" strike="noStrike">
                <a:solidFill>
                  <a:srgbClr val="000000"/>
                </a:solidFill>
                <a:effectLst/>
                <a:uFillTx/>
                <a:latin typeface="Marianne"/>
              </a:rPr>
              <a:t>‹N°›</a:t>
            </a:fld>
            <a:endParaRPr lang="fr-FR" sz="1200" b="0" u="none" strike="noStrike">
              <a:solidFill>
                <a:srgbClr val="000000"/>
              </a:solidFill>
              <a:effectLst/>
              <a:uFillTx/>
              <a:latin typeface="Calibri"/>
            </a:endParaRPr>
          </a:p>
        </p:txBody>
      </p:sp>
      <p:sp>
        <p:nvSpPr>
          <p:cNvPr id="17" name="PlaceHolder 1"/>
          <p:cNvSpPr>
            <a:spLocks noGrp="1"/>
          </p:cNvSpPr>
          <p:nvPr>
            <p:ph type="title"/>
          </p:nvPr>
        </p:nvSpPr>
        <p:spPr>
          <a:xfrm>
            <a:off x="1523880" y="1122480"/>
            <a:ext cx="9141480" cy="2385000"/>
          </a:xfrm>
          <a:prstGeom prst="rect">
            <a:avLst/>
          </a:prstGeom>
          <a:noFill/>
          <a:ln w="0">
            <a:noFill/>
          </a:ln>
        </p:spPr>
        <p:txBody>
          <a:bodyPr lIns="0" tIns="0" rIns="0" bIns="0" anchor="ctr">
            <a:noAutofit/>
          </a:bodyPr>
          <a:lstStyle>
            <a:lvl1pPr indent="0">
              <a:lnSpc>
                <a:spcPct val="100000"/>
              </a:lnSpc>
              <a:buNone/>
              <a:tabLst>
                <a:tab pos="0" algn="l"/>
              </a:tabLst>
              <a:defRPr lang="en-US" sz="4400" b="0" u="none" strike="noStrike">
                <a:solidFill>
                  <a:schemeClr val="dk1"/>
                </a:solidFill>
                <a:effectLst/>
                <a:uFillTx/>
                <a:latin typeface="Calibri"/>
              </a:defRPr>
            </a:lvl1pPr>
          </a:lstStyle>
          <a:p>
            <a:pPr indent="0">
              <a:lnSpc>
                <a:spcPct val="100000"/>
              </a:lnSpc>
              <a:buNone/>
              <a:tabLst>
                <a:tab pos="0" algn="l"/>
              </a:tabLst>
            </a:pPr>
            <a:r>
              <a:rPr lang="en-US" sz="4400" b="0" u="none" strike="noStrike">
                <a:solidFill>
                  <a:schemeClr val="dk1"/>
                </a:solidFill>
                <a:effectLst/>
                <a:uFillTx/>
                <a:latin typeface="Calibri"/>
              </a:rPr>
              <a:t>Cliquez pour éditer le format du texte-titre</a:t>
            </a:r>
            <a:endParaRPr lang="fr-FR" sz="4400" b="0" u="none" strike="noStrike">
              <a:solidFill>
                <a:srgbClr val="000000"/>
              </a:solidFill>
              <a:effectLst/>
              <a:uFillTx/>
              <a:latin typeface="Calibri"/>
            </a:endParaRPr>
          </a:p>
        </p:txBody>
      </p:sp>
      <p:sp>
        <p:nvSpPr>
          <p:cNvPr id="18" name="PlaceHolder 2"/>
          <p:cNvSpPr>
            <a:spLocks noGrp="1"/>
          </p:cNvSpPr>
          <p:nvPr>
            <p:ph type="ftr" idx="7"/>
          </p:nvPr>
        </p:nvSpPr>
        <p:spPr>
          <a:xfrm>
            <a:off x="4038480" y="6356520"/>
            <a:ext cx="4112280" cy="36252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fr-FR" sz="1800" b="0" u="none" strike="noStrike">
                <a:solidFill>
                  <a:schemeClr val="dk1"/>
                </a:solidFill>
                <a:effectLst/>
                <a:uFillTx/>
                <a:latin typeface="Calibri"/>
              </a:defRPr>
            </a:lvl1pPr>
          </a:lstStyle>
          <a:p>
            <a:pPr indent="0" defTabSz="914400">
              <a:lnSpc>
                <a:spcPct val="100000"/>
              </a:lnSpc>
              <a:buNone/>
              <a:tabLst>
                <a:tab pos="0" algn="l"/>
              </a:tabLst>
            </a:pPr>
            <a:r>
              <a:rPr lang="fr-FR" sz="1800" b="0" u="none" strike="noStrike">
                <a:solidFill>
                  <a:schemeClr val="dk1"/>
                </a:solidFill>
                <a:effectLst/>
                <a:uFillTx/>
                <a:latin typeface="Calibri"/>
              </a:rPr>
              <a:t>&lt;pied de page&gt;</a:t>
            </a:r>
            <a:endParaRPr lang="fr-FR" sz="1800" b="0" u="none" strike="noStrike">
              <a:solidFill>
                <a:srgbClr val="000000"/>
              </a:solidFill>
              <a:effectLst/>
              <a:uFillTx/>
              <a:latin typeface="Calibri"/>
            </a:endParaRPr>
          </a:p>
        </p:txBody>
      </p:sp>
      <p:sp>
        <p:nvSpPr>
          <p:cNvPr id="19" name="PlaceHolder 3"/>
          <p:cNvSpPr>
            <a:spLocks noGrp="1"/>
          </p:cNvSpPr>
          <p:nvPr>
            <p:ph type="sldNum" idx="8"/>
          </p:nvPr>
        </p:nvSpPr>
        <p:spPr>
          <a:xfrm>
            <a:off x="8610480" y="6356520"/>
            <a:ext cx="2740680" cy="36252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fr-FR" sz="1800" b="0" u="none" strike="noStrike">
                <a:solidFill>
                  <a:schemeClr val="dk1"/>
                </a:solidFill>
                <a:effectLst/>
                <a:uFillTx/>
                <a:latin typeface="Calibri"/>
              </a:defRPr>
            </a:lvl1pPr>
          </a:lstStyle>
          <a:p>
            <a:pPr indent="0" defTabSz="914400">
              <a:lnSpc>
                <a:spcPct val="100000"/>
              </a:lnSpc>
              <a:buNone/>
              <a:tabLst>
                <a:tab pos="0" algn="l"/>
              </a:tabLst>
            </a:pPr>
            <a:fld id="{750C7C94-BBD2-4731-8A77-38CF1844B5EB}" type="slidenum">
              <a:rPr lang="fr-FR" sz="1800" b="0" u="none" strike="noStrike">
                <a:solidFill>
                  <a:schemeClr val="dk1"/>
                </a:solidFill>
                <a:effectLst/>
                <a:uFillTx/>
                <a:latin typeface="Calibri"/>
              </a:rPr>
              <a:t>‹N°›</a:t>
            </a:fld>
            <a:endParaRPr lang="fr-FR" sz="1800" b="0" u="none" strike="noStrike">
              <a:solidFill>
                <a:srgbClr val="000000"/>
              </a:solidFill>
              <a:effectLst/>
              <a:uFillTx/>
              <a:latin typeface="Calibri"/>
            </a:endParaRPr>
          </a:p>
        </p:txBody>
      </p:sp>
      <p:sp>
        <p:nvSpPr>
          <p:cNvPr id="20" name="PlaceHolder 4"/>
          <p:cNvSpPr>
            <a:spLocks noGrp="1"/>
          </p:cNvSpPr>
          <p:nvPr>
            <p:ph type="dt" idx="9"/>
          </p:nvPr>
        </p:nvSpPr>
        <p:spPr>
          <a:xfrm>
            <a:off x="838080" y="6356520"/>
            <a:ext cx="2740680" cy="362520"/>
          </a:xfrm>
          <a:prstGeom prst="rect">
            <a:avLst/>
          </a:prstGeom>
          <a:noFill/>
          <a:ln w="0">
            <a:noFill/>
          </a:ln>
        </p:spPr>
        <p:txBody>
          <a:bodyPr lIns="90000" tIns="45000" rIns="90000" bIns="45000" anchor="t">
            <a:noAutofit/>
          </a:bodyPr>
          <a:lstStyle>
            <a:lvl1pPr indent="0">
              <a:lnSpc>
                <a:spcPct val="100000"/>
              </a:lnSpc>
              <a:buNone/>
              <a:tabLst>
                <a:tab pos="0" algn="l"/>
              </a:tabLst>
              <a:defRPr lang="fr-FR" sz="1400" b="0" u="none" strike="noStrike">
                <a:solidFill>
                  <a:srgbClr val="000000"/>
                </a:solidFill>
                <a:effectLst/>
                <a:uFillTx/>
                <a:latin typeface="Calibri"/>
              </a:defRPr>
            </a:lvl1pPr>
          </a:lstStyle>
          <a:p>
            <a:pPr indent="0">
              <a:lnSpc>
                <a:spcPct val="100000"/>
              </a:lnSpc>
              <a:buNone/>
              <a:tabLst>
                <a:tab pos="0" algn="l"/>
              </a:tabLst>
            </a:pPr>
            <a:r>
              <a:rPr lang="fr-FR" sz="1400" b="0" u="none" strike="noStrike">
                <a:solidFill>
                  <a:srgbClr val="000000"/>
                </a:solidFill>
                <a:effectLst/>
                <a:uFillTx/>
                <a:latin typeface="Calibri"/>
              </a:rPr>
              <a:t>&lt;date/heure&gt;</a:t>
            </a:r>
          </a:p>
        </p:txBody>
      </p:sp>
      <p:sp>
        <p:nvSpPr>
          <p:cNvPr id="21" name="PlaceHolder 5"/>
          <p:cNvSpPr>
            <a:spLocks noGrp="1"/>
          </p:cNvSpPr>
          <p:nvPr>
            <p:ph type="body"/>
          </p:nvPr>
        </p:nvSpPr>
        <p:spPr>
          <a:xfrm>
            <a:off x="609480" y="1604520"/>
            <a:ext cx="10971720" cy="3976560"/>
          </a:xfrm>
          <a:prstGeom prst="rect">
            <a:avLst/>
          </a:prstGeom>
          <a:noFill/>
          <a:ln w="0">
            <a:noFill/>
          </a:ln>
        </p:spPr>
        <p:txBody>
          <a:bodyPr lIns="0" tIns="0" rIns="0" bIns="0" anchor="t">
            <a:normAutofit/>
          </a:bodyPr>
          <a:lstStyle>
            <a:lvl1pPr marL="432000" indent="-324000">
              <a:lnSpc>
                <a:spcPct val="90000"/>
              </a:lnSpc>
              <a:spcBef>
                <a:spcPts val="1417"/>
              </a:spcBef>
              <a:buClr>
                <a:srgbClr val="000000"/>
              </a:buClr>
              <a:buSzPct val="45000"/>
              <a:buFont typeface="Wingdings" charset="2"/>
              <a:buChar char=""/>
              <a:defRPr lang="en-US" sz="2800" b="0" u="none" strike="noStrike">
                <a:solidFill>
                  <a:schemeClr val="dk1"/>
                </a:solidFill>
                <a:effectLst/>
                <a:uFillTx/>
                <a:latin typeface="Calibri"/>
              </a:defRPr>
            </a:lvl1pPr>
            <a:lvl2pPr marL="864000" lvl="1" indent="-324000">
              <a:lnSpc>
                <a:spcPct val="90000"/>
              </a:lnSpc>
              <a:spcBef>
                <a:spcPts val="1134"/>
              </a:spcBef>
              <a:buClr>
                <a:srgbClr val="000000"/>
              </a:buClr>
              <a:buSzPct val="75000"/>
              <a:buFont typeface="Symbol" charset="2"/>
              <a:buChar char=""/>
              <a:defRPr lang="en-US" sz="2000" b="0" u="none" strike="noStrike">
                <a:solidFill>
                  <a:schemeClr val="dk1"/>
                </a:solidFill>
                <a:effectLst/>
                <a:uFillTx/>
                <a:latin typeface="Calibri"/>
              </a:defRPr>
            </a:lvl2pPr>
            <a:lvl3pPr marL="1296000" lvl="2" indent="-288000">
              <a:lnSpc>
                <a:spcPct val="90000"/>
              </a:lnSpc>
              <a:spcBef>
                <a:spcPts val="850"/>
              </a:spcBef>
              <a:buClr>
                <a:srgbClr val="000000"/>
              </a:buClr>
              <a:buSzPct val="45000"/>
              <a:buFont typeface="Wingdings" charset="2"/>
              <a:buChar char=""/>
              <a:defRPr lang="en-US" sz="1800" b="0" u="none" strike="noStrike">
                <a:solidFill>
                  <a:schemeClr val="dk1"/>
                </a:solidFill>
                <a:effectLst/>
                <a:uFillTx/>
                <a:latin typeface="Calibri"/>
              </a:defRPr>
            </a:lvl3pPr>
            <a:lvl4pPr marL="1728000" lvl="3" indent="-216000">
              <a:lnSpc>
                <a:spcPct val="90000"/>
              </a:lnSpc>
              <a:spcBef>
                <a:spcPts val="567"/>
              </a:spcBef>
              <a:buClr>
                <a:srgbClr val="000000"/>
              </a:buClr>
              <a:buSzPct val="75000"/>
              <a:buFont typeface="Symbol" charset="2"/>
              <a:buChar char=""/>
              <a:defRPr lang="en-US" sz="1800" b="0" u="none" strike="noStrike">
                <a:solidFill>
                  <a:schemeClr val="dk1"/>
                </a:solidFill>
                <a:effectLst/>
                <a:uFillTx/>
                <a:latin typeface="Calibri"/>
              </a:defRPr>
            </a:lvl4pPr>
            <a:lvl5pPr marL="2160000" lvl="4" indent="-2160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5pPr>
            <a:lvl6pPr marL="2592000" lvl="5" indent="-2160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marL="3024000" lvl="6" indent="-2160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Calibri"/>
              </a:rPr>
              <a:t>Cliquez pour éditer le format du plan de texte</a:t>
            </a:r>
            <a:endParaRPr lang="fr-FR" sz="2800" b="0" u="none" strike="noStrike">
              <a:solidFill>
                <a:srgbClr val="000000"/>
              </a:solidFill>
              <a:effectLst/>
              <a:uFillTx/>
              <a:latin typeface="Calibri"/>
            </a:endParaRP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Calibri"/>
              </a:rPr>
              <a:t>Second niveau de plan</a:t>
            </a:r>
            <a:endParaRPr lang="fr-FR" sz="2000" b="0" u="none" strike="noStrike">
              <a:solidFill>
                <a:srgbClr val="000000"/>
              </a:solidFill>
              <a:effectLst/>
              <a:uFillTx/>
              <a:latin typeface="Calibri"/>
            </a:endParaRP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Calibri"/>
              </a:rPr>
              <a:t>Troisième niveau de plan</a:t>
            </a:r>
            <a:endParaRPr lang="fr-FR" sz="1800" b="0" u="none" strike="noStrike">
              <a:solidFill>
                <a:srgbClr val="000000"/>
              </a:solidFill>
              <a:effectLst/>
              <a:uFillTx/>
              <a:latin typeface="Calibri"/>
            </a:endParaRP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Calibri"/>
              </a:rPr>
              <a:t>Quatrième niveau de plan</a:t>
            </a:r>
            <a:endParaRPr lang="fr-FR" sz="1800" b="0" u="none" strike="noStrike">
              <a:solidFill>
                <a:srgbClr val="000000"/>
              </a:solidFill>
              <a:effectLst/>
              <a:uFillTx/>
              <a:latin typeface="Calibri"/>
            </a:endParaRP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Cinquième niveau de plan</a:t>
            </a:r>
            <a:endParaRPr lang="fr-FR" sz="2000" b="0" u="none" strike="noStrike">
              <a:solidFill>
                <a:srgbClr val="000000"/>
              </a:solidFill>
              <a:effectLst/>
              <a:uFillTx/>
              <a:latin typeface="Calibri"/>
            </a:endParaRP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Sixième niveau de plan</a:t>
            </a:r>
            <a:endParaRPr lang="fr-FR" sz="2000" b="0" u="none" strike="noStrike">
              <a:solidFill>
                <a:srgbClr val="000000"/>
              </a:solidFill>
              <a:effectLst/>
              <a:uFillTx/>
              <a:latin typeface="Calibri"/>
            </a:endParaRP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Septième niveau de plan</a:t>
            </a:r>
            <a:endParaRPr lang="fr-FR" sz="2000" b="0" u="none" strike="noStrike">
              <a:solidFill>
                <a:srgbClr val="000000"/>
              </a:solidFill>
              <a:effectLst/>
              <a:uFillTx/>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p:cNvSpPr/>
          <p:nvPr/>
        </p:nvSpPr>
        <p:spPr>
          <a:xfrm>
            <a:off x="332640" y="6454800"/>
            <a:ext cx="11515320" cy="3574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just" defTabSz="914400">
              <a:lnSpc>
                <a:spcPct val="100000"/>
              </a:lnSpc>
              <a:tabLst>
                <a:tab pos="0" algn="l"/>
              </a:tabLst>
            </a:pPr>
            <a:r>
              <a:rPr lang="fr-FR" sz="1200" b="1" u="none" strike="noStrike">
                <a:solidFill>
                  <a:srgbClr val="000000"/>
                </a:solidFill>
                <a:effectLst/>
                <a:uFillTx/>
                <a:latin typeface="Marianne"/>
              </a:rPr>
              <a:t>	Conseil d’évaluation de l’École		</a:t>
            </a:r>
            <a:fld id="{3F760B16-FAAC-459E-B068-3539599B3EAB}" type="slidenum">
              <a:rPr lang="fr-FR" sz="1200" b="1" u="none" strike="noStrike">
                <a:solidFill>
                  <a:srgbClr val="000000"/>
                </a:solidFill>
                <a:effectLst/>
                <a:uFillTx/>
                <a:latin typeface="Marianne"/>
              </a:rPr>
              <a:t>‹N°›</a:t>
            </a:fld>
            <a:endParaRPr lang="fr-FR" sz="1200" b="0" u="none" strike="noStrike">
              <a:solidFill>
                <a:srgbClr val="000000"/>
              </a:solidFill>
              <a:effectLst/>
              <a:uFillTx/>
              <a:latin typeface="Calibri"/>
            </a:endParaRPr>
          </a:p>
        </p:txBody>
      </p:sp>
      <p:sp>
        <p:nvSpPr>
          <p:cNvPr id="3" name="PlaceHolder 1"/>
          <p:cNvSpPr>
            <a:spLocks noGrp="1"/>
          </p:cNvSpPr>
          <p:nvPr>
            <p:ph type="title"/>
          </p:nvPr>
        </p:nvSpPr>
        <p:spPr>
          <a:xfrm>
            <a:off x="1523880" y="2177640"/>
            <a:ext cx="9141480" cy="274680"/>
          </a:xfrm>
          <a:prstGeom prst="rect">
            <a:avLst/>
          </a:prstGeom>
          <a:noFill/>
          <a:ln w="0">
            <a:noFill/>
          </a:ln>
        </p:spPr>
        <p:txBody>
          <a:bodyPr lIns="0" tIns="0" rIns="0" bIns="0" anchor="ctr">
            <a:spAutoFit/>
          </a:bodyPr>
          <a:lstStyle>
            <a:lvl1pPr indent="0">
              <a:buNone/>
              <a:defRPr lang="fr-FR" sz="1800" b="0" u="none" strike="noStrike">
                <a:solidFill>
                  <a:srgbClr val="000000"/>
                </a:solidFill>
                <a:effectLst/>
                <a:uFillTx/>
                <a:latin typeface="Calibri"/>
              </a:defRPr>
            </a:lvl1pPr>
          </a:lstStyle>
          <a:p>
            <a:pPr indent="0">
              <a:buNone/>
            </a:pPr>
            <a:r>
              <a:rPr lang="fr-FR" sz="1800" b="0" u="none" strike="noStrike">
                <a:solidFill>
                  <a:srgbClr val="000000"/>
                </a:solidFill>
                <a:effectLst/>
                <a:uFillTx/>
                <a:latin typeface="Calibri"/>
              </a:rPr>
              <a:t>Cliquez pour éditer le format du texte-titre</a:t>
            </a:r>
          </a:p>
        </p:txBody>
      </p:sp>
      <p:sp>
        <p:nvSpPr>
          <p:cNvPr id="4" name="PlaceHolder 2"/>
          <p:cNvSpPr>
            <a:spLocks noGrp="1"/>
          </p:cNvSpPr>
          <p:nvPr>
            <p:ph type="ftr" idx="1"/>
          </p:nvPr>
        </p:nvSpPr>
        <p:spPr>
          <a:xfrm>
            <a:off x="4038480" y="6356520"/>
            <a:ext cx="4112280" cy="36252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fr-FR" sz="1800" b="0" u="none" strike="noStrike">
                <a:solidFill>
                  <a:schemeClr val="dk1"/>
                </a:solidFill>
                <a:effectLst/>
                <a:uFillTx/>
                <a:latin typeface="Calibri"/>
              </a:defRPr>
            </a:lvl1pPr>
          </a:lstStyle>
          <a:p>
            <a:pPr indent="0" defTabSz="914400">
              <a:lnSpc>
                <a:spcPct val="100000"/>
              </a:lnSpc>
              <a:buNone/>
              <a:tabLst>
                <a:tab pos="0" algn="l"/>
              </a:tabLst>
            </a:pPr>
            <a:r>
              <a:rPr lang="fr-FR" sz="1800" b="0" u="none" strike="noStrike">
                <a:solidFill>
                  <a:schemeClr val="dk1"/>
                </a:solidFill>
                <a:effectLst/>
                <a:uFillTx/>
                <a:latin typeface="Calibri"/>
              </a:rPr>
              <a:t>&lt;pied de page&gt;</a:t>
            </a:r>
            <a:endParaRPr lang="fr-FR" sz="1800" b="0" u="none" strike="noStrike">
              <a:solidFill>
                <a:srgbClr val="000000"/>
              </a:solidFill>
              <a:effectLst/>
              <a:uFillTx/>
              <a:latin typeface="Calibri"/>
            </a:endParaRPr>
          </a:p>
        </p:txBody>
      </p:sp>
      <p:sp>
        <p:nvSpPr>
          <p:cNvPr id="5" name="PlaceHolder 3"/>
          <p:cNvSpPr>
            <a:spLocks noGrp="1"/>
          </p:cNvSpPr>
          <p:nvPr>
            <p:ph type="sldNum" idx="2"/>
          </p:nvPr>
        </p:nvSpPr>
        <p:spPr>
          <a:xfrm>
            <a:off x="8610480" y="6356520"/>
            <a:ext cx="2740680" cy="36252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fr-FR" sz="1800" b="0" u="none" strike="noStrike">
                <a:solidFill>
                  <a:schemeClr val="dk1"/>
                </a:solidFill>
                <a:effectLst/>
                <a:uFillTx/>
                <a:latin typeface="Calibri"/>
              </a:defRPr>
            </a:lvl1pPr>
          </a:lstStyle>
          <a:p>
            <a:pPr indent="0" defTabSz="914400">
              <a:lnSpc>
                <a:spcPct val="100000"/>
              </a:lnSpc>
              <a:buNone/>
              <a:tabLst>
                <a:tab pos="0" algn="l"/>
              </a:tabLst>
            </a:pPr>
            <a:fld id="{DE5D1B2F-99D8-476A-BCA6-AE9E1DD55D9C}" type="slidenum">
              <a:rPr lang="fr-FR" sz="1800" b="0" u="none" strike="noStrike">
                <a:solidFill>
                  <a:schemeClr val="dk1"/>
                </a:solidFill>
                <a:effectLst/>
                <a:uFillTx/>
                <a:latin typeface="Calibri"/>
              </a:rPr>
              <a:t>‹N°›</a:t>
            </a:fld>
            <a:endParaRPr lang="fr-FR" sz="1800" b="0" u="none" strike="noStrike">
              <a:solidFill>
                <a:srgbClr val="000000"/>
              </a:solidFill>
              <a:effectLst/>
              <a:uFillTx/>
              <a:latin typeface="Calibri"/>
            </a:endParaRPr>
          </a:p>
        </p:txBody>
      </p:sp>
      <p:sp>
        <p:nvSpPr>
          <p:cNvPr id="6" name="PlaceHolder 4"/>
          <p:cNvSpPr>
            <a:spLocks noGrp="1"/>
          </p:cNvSpPr>
          <p:nvPr>
            <p:ph type="dt" idx="3"/>
          </p:nvPr>
        </p:nvSpPr>
        <p:spPr>
          <a:xfrm>
            <a:off x="838080" y="6356520"/>
            <a:ext cx="2740680" cy="362520"/>
          </a:xfrm>
          <a:prstGeom prst="rect">
            <a:avLst/>
          </a:prstGeom>
          <a:noFill/>
          <a:ln w="0">
            <a:noFill/>
          </a:ln>
        </p:spPr>
        <p:txBody>
          <a:bodyPr lIns="90000" tIns="45000" rIns="90000" bIns="45000" anchor="t">
            <a:noAutofit/>
          </a:bodyPr>
          <a:lstStyle>
            <a:lvl1pPr indent="0">
              <a:buNone/>
              <a:defRPr lang="fr-FR" sz="1400" b="0" u="none" strike="noStrike">
                <a:solidFill>
                  <a:srgbClr val="000000"/>
                </a:solidFill>
                <a:effectLst/>
                <a:uFillTx/>
                <a:latin typeface="Calibri"/>
              </a:defRPr>
            </a:lvl1pPr>
          </a:lstStyle>
          <a:p>
            <a:pPr indent="0">
              <a:buNone/>
            </a:pPr>
            <a:r>
              <a:rPr lang="fr-FR" sz="1400" b="0" u="none" strike="noStrike">
                <a:solidFill>
                  <a:srgbClr val="000000"/>
                </a:solidFill>
                <a:effectLst/>
                <a:uFillTx/>
                <a:latin typeface="Calibri"/>
              </a:rPr>
              <a:t>&lt;date/heure&gt;</a:t>
            </a:r>
          </a:p>
        </p:txBody>
      </p:sp>
      <p:sp>
        <p:nvSpPr>
          <p:cNvPr id="7"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marL="432000" indent="-324000">
              <a:spcBef>
                <a:spcPts val="1417"/>
              </a:spcBef>
              <a:buClr>
                <a:srgbClr val="000000"/>
              </a:buClr>
              <a:buSzPct val="45000"/>
              <a:buFont typeface="Wingdings" charset="2"/>
              <a:buChar char=""/>
              <a:defRPr lang="fr-FR" sz="3200" b="0" u="none" strike="noStrike">
                <a:solidFill>
                  <a:srgbClr val="000000"/>
                </a:solidFill>
                <a:effectLst/>
                <a:uFillTx/>
                <a:latin typeface="Calibri"/>
              </a:defRPr>
            </a:lvl1pPr>
            <a:lvl2pPr marL="864000" lvl="1" indent="-324000">
              <a:spcBef>
                <a:spcPts val="1134"/>
              </a:spcBef>
              <a:buClr>
                <a:srgbClr val="000000"/>
              </a:buClr>
              <a:buSzPct val="75000"/>
              <a:buFont typeface="Symbol" charset="2"/>
              <a:buChar char=""/>
              <a:defRPr lang="fr-FR" sz="2800" b="0" u="none" strike="noStrike">
                <a:solidFill>
                  <a:srgbClr val="000000"/>
                </a:solidFill>
                <a:effectLst/>
                <a:uFillTx/>
                <a:latin typeface="Calibri"/>
              </a:defRPr>
            </a:lvl2pPr>
            <a:lvl3pPr marL="1296000" lvl="2" indent="-288000">
              <a:spcBef>
                <a:spcPts val="850"/>
              </a:spcBef>
              <a:buClr>
                <a:srgbClr val="000000"/>
              </a:buClr>
              <a:buSzPct val="45000"/>
              <a:buFont typeface="Wingdings" charset="2"/>
              <a:buChar char=""/>
              <a:defRPr lang="fr-FR" sz="2400" b="0" u="none" strike="noStrike">
                <a:solidFill>
                  <a:srgbClr val="000000"/>
                </a:solidFill>
                <a:effectLst/>
                <a:uFillTx/>
                <a:latin typeface="Calibri"/>
              </a:defRPr>
            </a:lvl3pPr>
            <a:lvl4pPr marL="1728000" lvl="3" indent="-216000">
              <a:spcBef>
                <a:spcPts val="567"/>
              </a:spcBef>
              <a:buClr>
                <a:srgbClr val="000000"/>
              </a:buClr>
              <a:buSzPct val="75000"/>
              <a:buFont typeface="Symbol" charset="2"/>
              <a:buChar char=""/>
              <a:defRPr lang="fr-FR" sz="2000" b="0" u="none" strike="noStrike">
                <a:solidFill>
                  <a:srgbClr val="000000"/>
                </a:solidFill>
                <a:effectLst/>
                <a:uFillTx/>
                <a:latin typeface="Calibri"/>
              </a:defRPr>
            </a:lvl4pPr>
            <a:lvl5pPr marL="2160000" lvl="4" indent="-216000">
              <a:spcBef>
                <a:spcPts val="283"/>
              </a:spcBef>
              <a:buClr>
                <a:srgbClr val="000000"/>
              </a:buClr>
              <a:buSzPct val="45000"/>
              <a:buFont typeface="Wingdings" charset="2"/>
              <a:buChar char=""/>
              <a:defRPr lang="fr-FR" sz="2000" b="0" u="none" strike="noStrike">
                <a:solidFill>
                  <a:srgbClr val="000000"/>
                </a:solidFill>
                <a:effectLst/>
                <a:uFillTx/>
                <a:latin typeface="Calibri"/>
              </a:defRPr>
            </a:lvl5pPr>
            <a:lvl6pPr marL="2592000" lvl="5" indent="-216000">
              <a:spcBef>
                <a:spcPts val="283"/>
              </a:spcBef>
              <a:buClr>
                <a:srgbClr val="000000"/>
              </a:buClr>
              <a:buSzPct val="45000"/>
              <a:buFont typeface="Wingdings" charset="2"/>
              <a:buChar char=""/>
              <a:defRPr lang="fr-FR" sz="2000" b="0" u="none" strike="noStrike">
                <a:solidFill>
                  <a:srgbClr val="000000"/>
                </a:solidFill>
                <a:effectLst/>
                <a:uFillTx/>
                <a:latin typeface="Calibri"/>
              </a:defRPr>
            </a:lvl6pPr>
            <a:lvl7pPr marL="3024000" lvl="6" indent="-216000">
              <a:spcBef>
                <a:spcPts val="283"/>
              </a:spcBef>
              <a:buClr>
                <a:srgbClr val="000000"/>
              </a:buClr>
              <a:buSzPct val="45000"/>
              <a:buFont typeface="Wingdings" charset="2"/>
              <a:buChar char=""/>
              <a:defRPr lang="fr-FR" sz="2000" b="0" u="none" strike="noStrike">
                <a:solidFill>
                  <a:srgbClr val="000000"/>
                </a:solidFill>
                <a:effectLst/>
                <a:uFillTx/>
                <a:latin typeface="Calibri"/>
              </a:defRPr>
            </a:lvl7pPr>
          </a:lstStyle>
          <a:p>
            <a:pPr marL="432000" indent="-324000">
              <a:spcBef>
                <a:spcPts val="1417"/>
              </a:spcBef>
              <a:buClr>
                <a:srgbClr val="000000"/>
              </a:buClr>
              <a:buSzPct val="45000"/>
              <a:buFont typeface="Wingdings" charset="2"/>
              <a:buChar char=""/>
            </a:pPr>
            <a:r>
              <a:rPr lang="fr-FR" sz="3200" b="0" u="none" strike="noStrike">
                <a:solidFill>
                  <a:srgbClr val="000000"/>
                </a:solidFill>
                <a:effectLst/>
                <a:uFillTx/>
                <a:latin typeface="Calibri"/>
              </a:rPr>
              <a:t>Cliquez pour éditer le format du plan de texte</a:t>
            </a:r>
          </a:p>
          <a:p>
            <a:pPr marL="864000" lvl="1" indent="-324000">
              <a:spcBef>
                <a:spcPts val="1134"/>
              </a:spcBef>
              <a:buClr>
                <a:srgbClr val="000000"/>
              </a:buClr>
              <a:buSzPct val="75000"/>
              <a:buFont typeface="Symbol" charset="2"/>
              <a:buChar char=""/>
            </a:pPr>
            <a:r>
              <a:rPr lang="fr-FR" sz="2800" b="0" u="none" strike="noStrike">
                <a:solidFill>
                  <a:srgbClr val="000000"/>
                </a:solidFill>
                <a:effectLst/>
                <a:uFillTx/>
                <a:latin typeface="Calibri"/>
              </a:rPr>
              <a:t>Second niveau de plan</a:t>
            </a:r>
          </a:p>
          <a:p>
            <a:pPr marL="1296000" lvl="2" indent="-288000">
              <a:spcBef>
                <a:spcPts val="850"/>
              </a:spcBef>
              <a:buClr>
                <a:srgbClr val="000000"/>
              </a:buClr>
              <a:buSzPct val="45000"/>
              <a:buFont typeface="Wingdings" charset="2"/>
              <a:buChar char=""/>
            </a:pPr>
            <a:r>
              <a:rPr lang="fr-FR" sz="2400" b="0" u="none" strike="noStrike">
                <a:solidFill>
                  <a:srgbClr val="000000"/>
                </a:solidFill>
                <a:effectLst/>
                <a:uFillTx/>
                <a:latin typeface="Calibri"/>
              </a:rPr>
              <a:t>Troisième niveau de plan</a:t>
            </a:r>
          </a:p>
          <a:p>
            <a:pPr marL="1728000" lvl="3" indent="-216000">
              <a:spcBef>
                <a:spcPts val="567"/>
              </a:spcBef>
              <a:buClr>
                <a:srgbClr val="000000"/>
              </a:buClr>
              <a:buSzPct val="75000"/>
              <a:buFont typeface="Symbol" charset="2"/>
              <a:buChar char=""/>
            </a:pPr>
            <a:r>
              <a:rPr lang="fr-FR" sz="2000" b="0" u="none" strike="noStrike">
                <a:solidFill>
                  <a:srgbClr val="000000"/>
                </a:solidFill>
                <a:effectLst/>
                <a:uFillTx/>
                <a:latin typeface="Calibri"/>
              </a:rPr>
              <a:t>Quatrième niveau de plan</a:t>
            </a:r>
          </a:p>
          <a:p>
            <a:pPr marL="2160000" lvl="4" indent="-216000">
              <a:spcBef>
                <a:spcPts val="283"/>
              </a:spcBef>
              <a:buClr>
                <a:srgbClr val="000000"/>
              </a:buClr>
              <a:buSzPct val="45000"/>
              <a:buFont typeface="Wingdings" charset="2"/>
              <a:buChar char=""/>
            </a:pPr>
            <a:r>
              <a:rPr lang="fr-FR" sz="2000" b="0" u="none" strike="noStrike">
                <a:solidFill>
                  <a:srgbClr val="000000"/>
                </a:solidFill>
                <a:effectLst/>
                <a:uFillTx/>
                <a:latin typeface="Calibri"/>
              </a:rPr>
              <a:t>Cinquième niveau de plan</a:t>
            </a:r>
          </a:p>
          <a:p>
            <a:pPr marL="2592000" lvl="5" indent="-216000">
              <a:spcBef>
                <a:spcPts val="283"/>
              </a:spcBef>
              <a:buClr>
                <a:srgbClr val="000000"/>
              </a:buClr>
              <a:buSzPct val="45000"/>
              <a:buFont typeface="Wingdings" charset="2"/>
              <a:buChar char=""/>
            </a:pPr>
            <a:r>
              <a:rPr lang="fr-FR" sz="2000" b="0" u="none" strike="noStrike">
                <a:solidFill>
                  <a:srgbClr val="000000"/>
                </a:solidFill>
                <a:effectLst/>
                <a:uFillTx/>
                <a:latin typeface="Calibri"/>
              </a:rPr>
              <a:t>Sixième niveau de plan</a:t>
            </a:r>
          </a:p>
          <a:p>
            <a:pPr marL="3024000" lvl="6" indent="-216000">
              <a:spcBef>
                <a:spcPts val="283"/>
              </a:spcBef>
              <a:buClr>
                <a:srgbClr val="000000"/>
              </a:buClr>
              <a:buSzPct val="45000"/>
              <a:buFont typeface="Wingdings" charset="2"/>
              <a:buChar char=""/>
            </a:pPr>
            <a:r>
              <a:rPr lang="fr-FR" sz="2000" b="0" u="none" strike="noStrike">
                <a:solidFill>
                  <a:srgbClr val="000000"/>
                </a:solidFill>
                <a:effectLst/>
                <a:uFillTx/>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image" Target="../media/image9.svg"/><Relationship Id="rId3" Type="http://schemas.openxmlformats.org/officeDocument/2006/relationships/image" Target="../media/image2.jpeg"/><Relationship Id="rId7" Type="http://schemas.openxmlformats.org/officeDocument/2006/relationships/image" Target="../media/image5.svg"/><Relationship Id="rId12" Type="http://schemas.openxmlformats.org/officeDocument/2006/relationships/image" Target="../media/image8.png"/><Relationship Id="rId17" Type="http://schemas.openxmlformats.org/officeDocument/2006/relationships/slide" Target="slide8.xml"/><Relationship Id="rId2" Type="http://schemas.openxmlformats.org/officeDocument/2006/relationships/image" Target="../media/image1.jpeg"/><Relationship Id="rId16" Type="http://schemas.openxmlformats.org/officeDocument/2006/relationships/image" Target="../media/image11.sv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slide" Target="slide27.xml"/><Relationship Id="rId5" Type="http://schemas.openxmlformats.org/officeDocument/2006/relationships/slide" Target="slide29.xml"/><Relationship Id="rId15" Type="http://schemas.openxmlformats.org/officeDocument/2006/relationships/image" Target="../media/image10.png"/><Relationship Id="rId10" Type="http://schemas.openxmlformats.org/officeDocument/2006/relationships/image" Target="../media/image7.svg"/><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3.png"/><Relationship Id="rId7"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slide" Target="slide2.xml"/></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2.jpeg"/><Relationship Id="rId7" Type="http://schemas.openxmlformats.org/officeDocument/2006/relationships/image" Target="../media/image19.png"/><Relationship Id="rId2" Type="http://schemas.microsoft.com/office/2018/10/relationships/comments" Target="../comments/modernComment_122_7F993DB5.xml"/><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slide" Target="slide1.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slide" Target="sl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27.png"/><Relationship Id="rId4" Type="http://schemas.openxmlformats.org/officeDocument/2006/relationships/slide" Target="slide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slide" Target="sl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18.sv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18.sv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slide" Target="slide1.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slide" Target="slide1.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1.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slide" Target="slide1.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2.jpeg"/><Relationship Id="rId7" Type="http://schemas.openxmlformats.org/officeDocument/2006/relationships/image" Target="../media/image40.png"/><Relationship Id="rId2" Type="http://schemas.openxmlformats.org/officeDocument/2006/relationships/image" Target="../media/image37.jpe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slide" Target="slide30.xml"/><Relationship Id="rId9"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1"/>
          <p:cNvGrpSpPr/>
          <p:nvPr/>
        </p:nvGrpSpPr>
        <p:grpSpPr>
          <a:xfrm>
            <a:off x="636480" y="469800"/>
            <a:ext cx="4408920" cy="1123560"/>
            <a:chOff x="636480" y="469800"/>
            <a:chExt cx="4408920" cy="1123560"/>
          </a:xfrm>
        </p:grpSpPr>
        <p:pic>
          <p:nvPicPr>
            <p:cNvPr id="23" name="Image 8"/>
            <p:cNvPicPr/>
            <p:nvPr/>
          </p:nvPicPr>
          <p:blipFill>
            <a:blip r:embed="rId2"/>
            <a:stretch/>
          </p:blipFill>
          <p:spPr>
            <a:xfrm>
              <a:off x="636480" y="469800"/>
              <a:ext cx="1224000" cy="1123560"/>
            </a:xfrm>
            <a:prstGeom prst="rect">
              <a:avLst/>
            </a:prstGeom>
            <a:noFill/>
            <a:ln w="0">
              <a:noFill/>
            </a:ln>
          </p:spPr>
        </p:pic>
        <p:pic>
          <p:nvPicPr>
            <p:cNvPr id="24" name="Image 10"/>
            <p:cNvPicPr/>
            <p:nvPr/>
          </p:nvPicPr>
          <p:blipFill>
            <a:blip r:embed="rId3"/>
            <a:stretch/>
          </p:blipFill>
          <p:spPr>
            <a:xfrm>
              <a:off x="2480760" y="634680"/>
              <a:ext cx="2564640" cy="794160"/>
            </a:xfrm>
            <a:prstGeom prst="rect">
              <a:avLst/>
            </a:prstGeom>
            <a:noFill/>
            <a:ln w="0">
              <a:noFill/>
            </a:ln>
          </p:spPr>
        </p:pic>
      </p:grpSp>
      <p:sp>
        <p:nvSpPr>
          <p:cNvPr id="25" name="Espace réservé du texte 5"/>
          <p:cNvSpPr/>
          <p:nvPr/>
        </p:nvSpPr>
        <p:spPr>
          <a:xfrm>
            <a:off x="545040" y="1972440"/>
            <a:ext cx="10917000" cy="3701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cxnSp>
        <p:nvCxnSpPr>
          <p:cNvPr id="26" name="Connecteur droit 6"/>
          <p:cNvCxnSpPr/>
          <p:nvPr/>
        </p:nvCxnSpPr>
        <p:spPr>
          <a:xfrm>
            <a:off x="340200" y="1894320"/>
            <a:ext cx="11539440" cy="2520"/>
          </a:xfrm>
          <a:prstGeom prst="straightConnector1">
            <a:avLst/>
          </a:prstGeom>
          <a:ln w="38100">
            <a:solidFill>
              <a:srgbClr val="000091"/>
            </a:solidFill>
            <a:round/>
          </a:ln>
        </p:spPr>
      </p:cxnSp>
      <p:sp>
        <p:nvSpPr>
          <p:cNvPr id="27" name="ZoneTexte 2"/>
          <p:cNvSpPr/>
          <p:nvPr/>
        </p:nvSpPr>
        <p:spPr>
          <a:xfrm>
            <a:off x="457200" y="1828800"/>
            <a:ext cx="11534400" cy="2135520"/>
          </a:xfrm>
          <a:prstGeom prst="rect">
            <a:avLst/>
          </a:prstGeom>
          <a:gradFill rotWithShape="0">
            <a:gsLst>
              <a:gs pos="0">
                <a:srgbClr val="F6F8FC">
                  <a:alpha val="0"/>
                </a:srgbClr>
              </a:gs>
              <a:gs pos="53000">
                <a:srgbClr val="FFFFFF"/>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fr-FR" sz="5400" b="1" u="none" strike="noStrike">
                <a:solidFill>
                  <a:srgbClr val="000091"/>
                </a:solidFill>
                <a:effectLst/>
                <a:uFillTx/>
                <a:latin typeface="Marianne"/>
              </a:rPr>
              <a:t>Application EOS</a:t>
            </a:r>
            <a:endParaRPr lang="fr-FR" sz="5400" b="0" u="none" strike="noStrike">
              <a:solidFill>
                <a:srgbClr val="000000"/>
              </a:solidFill>
              <a:effectLst/>
              <a:uFillTx/>
              <a:latin typeface="Calibri"/>
            </a:endParaRPr>
          </a:p>
          <a:p>
            <a:pPr defTabSz="914400">
              <a:lnSpc>
                <a:spcPct val="100000"/>
              </a:lnSpc>
            </a:pPr>
            <a:r>
              <a:rPr lang="fr-FR" sz="2800" b="1" u="none" strike="noStrike">
                <a:solidFill>
                  <a:srgbClr val="000091"/>
                </a:solidFill>
                <a:effectLst/>
                <a:uFillTx/>
                <a:latin typeface="Marianne"/>
              </a:rPr>
              <a:t>Évaluation Organisation Stockage</a:t>
            </a:r>
            <a:endParaRPr lang="fr-FR" sz="2800" b="0" u="none" strike="noStrike">
              <a:solidFill>
                <a:srgbClr val="000000"/>
              </a:solidFill>
              <a:effectLst/>
              <a:uFillTx/>
              <a:latin typeface="Calibri"/>
            </a:endParaRPr>
          </a:p>
          <a:p>
            <a:pPr defTabSz="914400">
              <a:lnSpc>
                <a:spcPct val="100000"/>
              </a:lnSpc>
            </a:pPr>
            <a:r>
              <a:rPr lang="fr-FR" sz="5400" b="1" u="none" strike="noStrike">
                <a:solidFill>
                  <a:srgbClr val="000091"/>
                </a:solidFill>
                <a:effectLst/>
                <a:uFillTx/>
                <a:latin typeface="Marianne"/>
              </a:rPr>
              <a:t>Tutoriel</a:t>
            </a:r>
            <a:endParaRPr lang="fr-FR" sz="5400" b="0" u="none" strike="noStrike">
              <a:solidFill>
                <a:srgbClr val="000000"/>
              </a:solidFill>
              <a:effectLst/>
              <a:uFillTx/>
              <a:latin typeface="Calibri"/>
            </a:endParaRPr>
          </a:p>
        </p:txBody>
      </p:sp>
      <p:sp>
        <p:nvSpPr>
          <p:cNvPr id="28" name="Rectangle 5"/>
          <p:cNvSpPr/>
          <p:nvPr/>
        </p:nvSpPr>
        <p:spPr>
          <a:xfrm>
            <a:off x="337680" y="4337640"/>
            <a:ext cx="11534400" cy="18831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spcAft>
                <a:spcPts val="601"/>
              </a:spcAft>
            </a:pPr>
            <a:r>
              <a:rPr lang="fr-FR" sz="2000" b="0" u="none" strike="noStrike">
                <a:solidFill>
                  <a:schemeClr val="dk1"/>
                </a:solidFill>
                <a:effectLst/>
                <a:uFillTx/>
                <a:latin typeface="Marianne Light"/>
              </a:rPr>
              <a:t>L’application EOS a été conçue pour vous accompagner tout au long de la démarche d’évaluation.</a:t>
            </a:r>
            <a:endParaRPr lang="fr-FR" sz="2000" b="0" u="none" strike="noStrike">
              <a:solidFill>
                <a:srgbClr val="000000"/>
              </a:solidFill>
              <a:effectLst/>
              <a:uFillTx/>
              <a:latin typeface="Calibri"/>
            </a:endParaRPr>
          </a:p>
          <a:p>
            <a:pPr defTabSz="914400">
              <a:lnSpc>
                <a:spcPct val="100000"/>
              </a:lnSpc>
              <a:spcAft>
                <a:spcPts val="601"/>
              </a:spcAft>
            </a:pPr>
            <a:r>
              <a:rPr lang="fr-FR" sz="2000" b="0" u="none" strike="noStrike">
                <a:solidFill>
                  <a:schemeClr val="dk1"/>
                </a:solidFill>
                <a:effectLst/>
                <a:uFillTx/>
                <a:latin typeface="Marianne Light"/>
              </a:rPr>
              <a:t>Ce tutoriel va vous permettre de vous familiariser avec l’environnement EOS en fonction des besoins spécifiques liés à votre rôle.</a:t>
            </a:r>
            <a:endParaRPr lang="fr-FR" sz="2000" b="0" u="none" strike="noStrike">
              <a:solidFill>
                <a:srgbClr val="000000"/>
              </a:solidFill>
              <a:effectLst/>
              <a:uFillTx/>
              <a:latin typeface="Calibri"/>
            </a:endParaRPr>
          </a:p>
          <a:p>
            <a:pPr defTabSz="914400">
              <a:lnSpc>
                <a:spcPct val="100000"/>
              </a:lnSpc>
            </a:pPr>
            <a:r>
              <a:rPr lang="fr-FR" sz="2000" b="0" u="none" strike="noStrike">
                <a:solidFill>
                  <a:schemeClr val="dk1"/>
                </a:solidFill>
                <a:effectLst/>
                <a:uFillTx/>
                <a:latin typeface="Marianne"/>
              </a:rPr>
              <a:t>Bonne découverte !</a:t>
            </a:r>
            <a:endParaRPr lang="fr-FR" sz="2000" b="0" u="none" strike="noStrike">
              <a:solidFill>
                <a:srgbClr val="000000"/>
              </a:solidFill>
              <a:effectLst/>
              <a:uFillTx/>
              <a:latin typeface="Calibri"/>
            </a:endParaRPr>
          </a:p>
        </p:txBody>
      </p:sp>
      <p:pic>
        <p:nvPicPr>
          <p:cNvPr id="30" name="Picture 4" descr="DNE – Éducation, numérique et recherche"/>
          <p:cNvPicPr/>
          <p:nvPr/>
        </p:nvPicPr>
        <p:blipFill>
          <a:blip r:embed="rId4"/>
          <a:stretch/>
        </p:blipFill>
        <p:spPr>
          <a:xfrm>
            <a:off x="5476680" y="501840"/>
            <a:ext cx="3872160" cy="1059120"/>
          </a:xfrm>
          <a:prstGeom prst="rect">
            <a:avLst/>
          </a:prstGeom>
          <a:noFill/>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e 1"/>
          <p:cNvGrpSpPr/>
          <p:nvPr/>
        </p:nvGrpSpPr>
        <p:grpSpPr>
          <a:xfrm>
            <a:off x="636480" y="469800"/>
            <a:ext cx="4408920" cy="1123560"/>
            <a:chOff x="636480" y="469800"/>
            <a:chExt cx="4408920" cy="1123560"/>
          </a:xfrm>
        </p:grpSpPr>
        <p:pic>
          <p:nvPicPr>
            <p:cNvPr id="32" name="Image 8"/>
            <p:cNvPicPr/>
            <p:nvPr/>
          </p:nvPicPr>
          <p:blipFill>
            <a:blip r:embed="rId2"/>
            <a:stretch/>
          </p:blipFill>
          <p:spPr>
            <a:xfrm>
              <a:off x="636480" y="469800"/>
              <a:ext cx="1224000" cy="1123560"/>
            </a:xfrm>
            <a:prstGeom prst="rect">
              <a:avLst/>
            </a:prstGeom>
            <a:noFill/>
            <a:ln w="0">
              <a:noFill/>
            </a:ln>
          </p:spPr>
        </p:pic>
        <p:pic>
          <p:nvPicPr>
            <p:cNvPr id="33" name="Image 10"/>
            <p:cNvPicPr/>
            <p:nvPr/>
          </p:nvPicPr>
          <p:blipFill>
            <a:blip r:embed="rId3"/>
            <a:stretch/>
          </p:blipFill>
          <p:spPr>
            <a:xfrm>
              <a:off x="2480760" y="634680"/>
              <a:ext cx="2564640" cy="794160"/>
            </a:xfrm>
            <a:prstGeom prst="rect">
              <a:avLst/>
            </a:prstGeom>
            <a:noFill/>
            <a:ln w="0">
              <a:noFill/>
            </a:ln>
          </p:spPr>
        </p:pic>
      </p:grpSp>
      <p:sp>
        <p:nvSpPr>
          <p:cNvPr id="34" name="Espace réservé du texte 5"/>
          <p:cNvSpPr/>
          <p:nvPr/>
        </p:nvSpPr>
        <p:spPr>
          <a:xfrm>
            <a:off x="545040" y="1972440"/>
            <a:ext cx="6489720" cy="181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cxnSp>
        <p:nvCxnSpPr>
          <p:cNvPr id="35" name="Connecteur droit 6"/>
          <p:cNvCxnSpPr/>
          <p:nvPr/>
        </p:nvCxnSpPr>
        <p:spPr>
          <a:xfrm>
            <a:off x="340200" y="1894320"/>
            <a:ext cx="11539440" cy="2520"/>
          </a:xfrm>
          <a:prstGeom prst="straightConnector1">
            <a:avLst/>
          </a:prstGeom>
          <a:ln w="38100">
            <a:solidFill>
              <a:srgbClr val="000091"/>
            </a:solidFill>
            <a:round/>
          </a:ln>
        </p:spPr>
      </p:cxnSp>
      <p:pic>
        <p:nvPicPr>
          <p:cNvPr id="37" name="Picture 4" descr="DNE – Éducation, numérique et recherche"/>
          <p:cNvPicPr/>
          <p:nvPr/>
        </p:nvPicPr>
        <p:blipFill>
          <a:blip r:embed="rId4"/>
          <a:stretch/>
        </p:blipFill>
        <p:spPr>
          <a:xfrm>
            <a:off x="5476680" y="501840"/>
            <a:ext cx="3872160" cy="1059120"/>
          </a:xfrm>
          <a:prstGeom prst="rect">
            <a:avLst/>
          </a:prstGeom>
          <a:noFill/>
          <a:ln w="0">
            <a:noFill/>
          </a:ln>
        </p:spPr>
      </p:pic>
      <p:sp>
        <p:nvSpPr>
          <p:cNvPr id="38" name="ZoneTexte 2"/>
          <p:cNvSpPr/>
          <p:nvPr/>
        </p:nvSpPr>
        <p:spPr>
          <a:xfrm>
            <a:off x="340560" y="2597760"/>
            <a:ext cx="4048560" cy="3409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r>
              <a:rPr lang="fr-FR" sz="5400" b="1" u="none" strike="noStrike">
                <a:solidFill>
                  <a:schemeClr val="dk1"/>
                </a:solidFill>
                <a:effectLst/>
                <a:uFillTx/>
                <a:latin typeface="Marianne"/>
              </a:rPr>
              <a:t>Table des matières</a:t>
            </a:r>
            <a:endParaRPr lang="fr-FR" sz="5400" b="0" u="none" strike="noStrike">
              <a:solidFill>
                <a:srgbClr val="000000"/>
              </a:solidFill>
              <a:effectLst/>
              <a:uFillTx/>
              <a:latin typeface="Calibri"/>
            </a:endParaRPr>
          </a:p>
          <a:p>
            <a:pPr defTabSz="914400">
              <a:lnSpc>
                <a:spcPct val="100000"/>
              </a:lnSpc>
            </a:pPr>
            <a:endParaRPr lang="fr-FR" sz="2000" b="0" u="none" strike="noStrike">
              <a:solidFill>
                <a:srgbClr val="000000"/>
              </a:solidFill>
              <a:effectLst/>
              <a:uFillTx/>
              <a:latin typeface="Calibri"/>
            </a:endParaRPr>
          </a:p>
          <a:p>
            <a:pPr defTabSz="914400">
              <a:lnSpc>
                <a:spcPct val="100000"/>
              </a:lnSpc>
            </a:pPr>
            <a:r>
              <a:rPr lang="fr-FR" sz="2000" b="1" i="1" u="none" strike="noStrike">
                <a:solidFill>
                  <a:srgbClr val="E3440D"/>
                </a:solidFill>
                <a:effectLst/>
                <a:uFillTx/>
                <a:latin typeface="Marianne Light"/>
              </a:rPr>
              <a:t>Cliquez sur une section </a:t>
            </a:r>
            <a:endParaRPr lang="fr-FR" sz="2000" b="0" u="none" strike="noStrike">
              <a:solidFill>
                <a:srgbClr val="000000"/>
              </a:solidFill>
              <a:effectLst/>
              <a:uFillTx/>
              <a:latin typeface="Calibri"/>
            </a:endParaRPr>
          </a:p>
          <a:p>
            <a:pPr defTabSz="914400">
              <a:lnSpc>
                <a:spcPct val="100000"/>
              </a:lnSpc>
            </a:pPr>
            <a:r>
              <a:rPr lang="fr-FR" sz="2000" b="1" i="1" u="none" strike="noStrike">
                <a:solidFill>
                  <a:srgbClr val="E3440D"/>
                </a:solidFill>
                <a:effectLst/>
                <a:uFillTx/>
                <a:latin typeface="Marianne Light"/>
              </a:rPr>
              <a:t>pour y accéder</a:t>
            </a:r>
            <a:endParaRPr lang="fr-FR" sz="2000" b="0" u="none" strike="noStrike">
              <a:solidFill>
                <a:srgbClr val="000000"/>
              </a:solidFill>
              <a:effectLst/>
              <a:uFillTx/>
              <a:latin typeface="Calibri"/>
            </a:endParaRPr>
          </a:p>
        </p:txBody>
      </p:sp>
      <p:sp>
        <p:nvSpPr>
          <p:cNvPr id="39" name="Rectangle 9">
            <a:hlinkClick r:id="rId5" action="ppaction://hlinksldjump"/>
          </p:cNvPr>
          <p:cNvSpPr/>
          <p:nvPr/>
        </p:nvSpPr>
        <p:spPr>
          <a:xfrm>
            <a:off x="5016240" y="5588640"/>
            <a:ext cx="4638960" cy="845280"/>
          </a:xfrm>
          <a:prstGeom prst="rect">
            <a:avLst/>
          </a:prstGeom>
          <a:solidFill>
            <a:schemeClr val="bg1"/>
          </a:solidFill>
          <a:ln w="19050">
            <a:solidFill>
              <a:srgbClr val="8C9AC4"/>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180000" defTabSz="914400">
              <a:lnSpc>
                <a:spcPct val="100000"/>
              </a:lnSpc>
            </a:pPr>
            <a:r>
              <a:rPr lang="fr-FR" sz="2000" b="1" u="none" strike="noStrike">
                <a:solidFill>
                  <a:schemeClr val="dk1"/>
                </a:solidFill>
                <a:effectLst/>
                <a:uFillTx/>
                <a:latin typeface="Marianne"/>
              </a:rPr>
              <a:t>Profil Référent académique</a:t>
            </a:r>
            <a:endParaRPr lang="fr-FR" sz="2000" b="0" u="none" strike="noStrike">
              <a:solidFill>
                <a:srgbClr val="000000"/>
              </a:solidFill>
              <a:effectLst/>
              <a:uFillTx/>
              <a:latin typeface="Calibri"/>
            </a:endParaRPr>
          </a:p>
        </p:txBody>
      </p:sp>
      <p:pic>
        <p:nvPicPr>
          <p:cNvPr id="40" name="Graphic 7" descr="Badge 4 with solid fill"/>
          <p:cNvPicPr/>
          <p:nvPr/>
        </p:nvPicPr>
        <p:blipFill>
          <a:blip r:embed="rId6">
            <a:extLst>
              <a:ext uri="{96DAC541-7B7A-43D3-8B79-37D633B846F1}">
                <asvg:svgBlip xmlns:asvg="http://schemas.microsoft.com/office/drawing/2016/SVG/main" r:embed="rId7"/>
              </a:ext>
            </a:extLst>
          </a:blip>
          <a:stretch/>
        </p:blipFill>
        <p:spPr>
          <a:xfrm>
            <a:off x="4646520" y="5742720"/>
            <a:ext cx="537480" cy="537480"/>
          </a:xfrm>
          <a:prstGeom prst="rect">
            <a:avLst/>
          </a:prstGeom>
          <a:noFill/>
          <a:ln w="0">
            <a:noFill/>
          </a:ln>
        </p:spPr>
      </p:pic>
      <p:sp>
        <p:nvSpPr>
          <p:cNvPr id="41" name="Rectangle 12">
            <a:hlinkClick r:id="rId8" action="ppaction://hlinksldjump"/>
          </p:cNvPr>
          <p:cNvSpPr/>
          <p:nvPr/>
        </p:nvSpPr>
        <p:spPr>
          <a:xfrm>
            <a:off x="5016240" y="3333600"/>
            <a:ext cx="4638960" cy="845280"/>
          </a:xfrm>
          <a:prstGeom prst="rect">
            <a:avLst/>
          </a:prstGeom>
          <a:solidFill>
            <a:schemeClr val="bg1"/>
          </a:solidFill>
          <a:ln w="19050">
            <a:solidFill>
              <a:srgbClr val="00B8A6"/>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180000" defTabSz="914400">
              <a:lnSpc>
                <a:spcPct val="100000"/>
              </a:lnSpc>
            </a:pPr>
            <a:r>
              <a:rPr lang="fr-FR" sz="2000" b="1" u="none" strike="noStrike">
                <a:solidFill>
                  <a:schemeClr val="dk1"/>
                </a:solidFill>
                <a:effectLst/>
                <a:uFillTx/>
                <a:latin typeface="Marianne"/>
              </a:rPr>
              <a:t>Profil Directeur d’établissement</a:t>
            </a:r>
            <a:endParaRPr lang="fr-FR" sz="2000" b="0" u="none" strike="noStrike">
              <a:solidFill>
                <a:srgbClr val="000000"/>
              </a:solidFill>
              <a:effectLst/>
              <a:uFillTx/>
              <a:latin typeface="Calibri"/>
            </a:endParaRPr>
          </a:p>
        </p:txBody>
      </p:sp>
      <p:pic>
        <p:nvPicPr>
          <p:cNvPr id="42" name="Graphic 17" descr="Badge with solid fill"/>
          <p:cNvPicPr/>
          <p:nvPr/>
        </p:nvPicPr>
        <p:blipFill>
          <a:blip r:embed="rId9">
            <a:extLst>
              <a:ext uri="{96DAC541-7B7A-43D3-8B79-37D633B846F1}">
                <asvg:svgBlip xmlns:asvg="http://schemas.microsoft.com/office/drawing/2016/SVG/main" r:embed="rId10"/>
              </a:ext>
            </a:extLst>
          </a:blip>
          <a:stretch/>
        </p:blipFill>
        <p:spPr>
          <a:xfrm>
            <a:off x="4646520" y="3487680"/>
            <a:ext cx="537480" cy="537480"/>
          </a:xfrm>
          <a:prstGeom prst="rect">
            <a:avLst/>
          </a:prstGeom>
          <a:noFill/>
          <a:ln w="0">
            <a:noFill/>
          </a:ln>
        </p:spPr>
      </p:pic>
      <p:sp>
        <p:nvSpPr>
          <p:cNvPr id="43" name="Rectangle 11">
            <a:hlinkClick r:id="rId11" action="ppaction://hlinksldjump"/>
          </p:cNvPr>
          <p:cNvSpPr/>
          <p:nvPr/>
        </p:nvSpPr>
        <p:spPr>
          <a:xfrm>
            <a:off x="5016240" y="4461120"/>
            <a:ext cx="4638960" cy="845280"/>
          </a:xfrm>
          <a:prstGeom prst="rect">
            <a:avLst/>
          </a:prstGeom>
          <a:solidFill>
            <a:schemeClr val="bg1"/>
          </a:solidFill>
          <a:ln w="19050">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180000" defTabSz="914400">
              <a:lnSpc>
                <a:spcPct val="100000"/>
              </a:lnSpc>
            </a:pPr>
            <a:r>
              <a:rPr lang="fr-FR" sz="2000" b="1" u="none" strike="noStrike">
                <a:solidFill>
                  <a:schemeClr val="dk1"/>
                </a:solidFill>
                <a:effectLst/>
                <a:uFillTx/>
                <a:latin typeface="Marianne"/>
              </a:rPr>
              <a:t>Profil Évaluateur externe</a:t>
            </a:r>
            <a:endParaRPr lang="fr-FR" sz="2000" b="0" u="none" strike="noStrike">
              <a:solidFill>
                <a:srgbClr val="000000"/>
              </a:solidFill>
              <a:effectLst/>
              <a:uFillTx/>
              <a:latin typeface="Calibri"/>
            </a:endParaRPr>
          </a:p>
        </p:txBody>
      </p:sp>
      <p:pic>
        <p:nvPicPr>
          <p:cNvPr id="44" name="Graphic 19" descr="Badge 3 with solid fill"/>
          <p:cNvPicPr/>
          <p:nvPr/>
        </p:nvPicPr>
        <p:blipFill>
          <a:blip r:embed="rId12">
            <a:extLst>
              <a:ext uri="{96DAC541-7B7A-43D3-8B79-37D633B846F1}">
                <asvg:svgBlip xmlns:asvg="http://schemas.microsoft.com/office/drawing/2016/SVG/main" r:embed="rId13"/>
              </a:ext>
            </a:extLst>
          </a:blip>
          <a:stretch/>
        </p:blipFill>
        <p:spPr>
          <a:xfrm>
            <a:off x="4646520" y="4615200"/>
            <a:ext cx="537480" cy="537480"/>
          </a:xfrm>
          <a:prstGeom prst="rect">
            <a:avLst/>
          </a:prstGeom>
          <a:noFill/>
          <a:ln w="0">
            <a:noFill/>
          </a:ln>
        </p:spPr>
      </p:pic>
      <p:sp>
        <p:nvSpPr>
          <p:cNvPr id="45" name="Rectangle 13">
            <a:hlinkClick r:id="rId14" action="ppaction://hlinksldjump"/>
          </p:cNvPr>
          <p:cNvSpPr/>
          <p:nvPr/>
        </p:nvSpPr>
        <p:spPr>
          <a:xfrm>
            <a:off x="5027040" y="2206080"/>
            <a:ext cx="4638960" cy="845280"/>
          </a:xfrm>
          <a:prstGeom prst="rect">
            <a:avLst/>
          </a:prstGeom>
          <a:solidFill>
            <a:schemeClr val="bg1"/>
          </a:solidFill>
          <a:ln w="19050">
            <a:solidFill>
              <a:srgbClr val="AF9489"/>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180000" defTabSz="914400">
              <a:lnSpc>
                <a:spcPct val="100000"/>
              </a:lnSpc>
            </a:pPr>
            <a:r>
              <a:rPr lang="fr-FR" sz="2000" b="1" u="none" strike="noStrike">
                <a:solidFill>
                  <a:schemeClr val="dk1"/>
                </a:solidFill>
                <a:effectLst/>
                <a:uFillTx/>
                <a:latin typeface="Marianne"/>
              </a:rPr>
              <a:t>Introduction</a:t>
            </a:r>
            <a:endParaRPr lang="fr-FR" sz="2000" b="0" u="none" strike="noStrike">
              <a:solidFill>
                <a:srgbClr val="000000"/>
              </a:solidFill>
              <a:effectLst/>
              <a:uFillTx/>
              <a:latin typeface="Calibri"/>
            </a:endParaRPr>
          </a:p>
        </p:txBody>
      </p:sp>
      <p:pic>
        <p:nvPicPr>
          <p:cNvPr id="46" name="Graphic 21" descr="Badge 1 with solid fill"/>
          <p:cNvPicPr/>
          <p:nvPr/>
        </p:nvPicPr>
        <p:blipFill>
          <a:blip r:embed="rId15">
            <a:extLst>
              <a:ext uri="{96DAC541-7B7A-43D3-8B79-37D633B846F1}">
                <asvg:svgBlip xmlns:asvg="http://schemas.microsoft.com/office/drawing/2016/SVG/main" r:embed="rId16"/>
              </a:ext>
            </a:extLst>
          </a:blip>
          <a:stretch/>
        </p:blipFill>
        <p:spPr>
          <a:xfrm>
            <a:off x="4646520" y="2360160"/>
            <a:ext cx="537480" cy="537480"/>
          </a:xfrm>
          <a:prstGeom prst="rect">
            <a:avLst/>
          </a:prstGeom>
          <a:noFill/>
          <a:ln w="0">
            <a:noFill/>
          </a:ln>
        </p:spPr>
      </p:pic>
      <p:sp>
        <p:nvSpPr>
          <p:cNvPr id="47" name="Rectangle 13">
            <a:hlinkClick r:id="rId14" action="ppaction://hlinksldjump"/>
          </p:cNvPr>
          <p:cNvSpPr/>
          <p:nvPr/>
        </p:nvSpPr>
        <p:spPr>
          <a:xfrm>
            <a:off x="9667080" y="2206080"/>
            <a:ext cx="2210400" cy="8452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AF9489"/>
                </a:solidFill>
                <a:effectLst/>
                <a:uFillTx/>
                <a:latin typeface="Marianne"/>
              </a:rPr>
              <a:t>p. 3</a:t>
            </a:r>
            <a:endParaRPr lang="fr-FR" sz="2000" b="0" u="none" strike="noStrike">
              <a:solidFill>
                <a:srgbClr val="000000"/>
              </a:solidFill>
              <a:effectLst/>
              <a:uFillTx/>
              <a:latin typeface="Calibri"/>
            </a:endParaRPr>
          </a:p>
        </p:txBody>
      </p:sp>
      <p:sp>
        <p:nvSpPr>
          <p:cNvPr id="48" name="Rectangle 13">
            <a:hlinkClick r:id="rId17" action="ppaction://hlinksldjump"/>
          </p:cNvPr>
          <p:cNvSpPr/>
          <p:nvPr/>
        </p:nvSpPr>
        <p:spPr>
          <a:xfrm>
            <a:off x="9667080" y="3333600"/>
            <a:ext cx="2210400" cy="8452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00B8A6"/>
                </a:solidFill>
                <a:effectLst/>
                <a:uFillTx/>
                <a:latin typeface="Marianne"/>
              </a:rPr>
              <a:t>p. 9</a:t>
            </a:r>
            <a:endParaRPr lang="fr-FR" sz="2000" b="0" u="none" strike="noStrike">
              <a:solidFill>
                <a:srgbClr val="000000"/>
              </a:solidFill>
              <a:effectLst/>
              <a:uFillTx/>
              <a:latin typeface="Calibri"/>
            </a:endParaRPr>
          </a:p>
        </p:txBody>
      </p:sp>
      <p:sp>
        <p:nvSpPr>
          <p:cNvPr id="49" name="Rectangle 13">
            <a:hlinkClick r:id="rId11" action="ppaction://hlinksldjump"/>
          </p:cNvPr>
          <p:cNvSpPr/>
          <p:nvPr/>
        </p:nvSpPr>
        <p:spPr>
          <a:xfrm>
            <a:off x="9667080" y="4461120"/>
            <a:ext cx="2210400" cy="8452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E3440D"/>
                </a:solidFill>
                <a:effectLst/>
                <a:uFillTx/>
                <a:latin typeface="Marianne"/>
              </a:rPr>
              <a:t>p. 28</a:t>
            </a:r>
            <a:endParaRPr lang="fr-FR" sz="2000" b="0" u="none" strike="noStrike">
              <a:solidFill>
                <a:srgbClr val="000000"/>
              </a:solidFill>
              <a:effectLst/>
              <a:uFillTx/>
              <a:latin typeface="Calibri"/>
            </a:endParaRPr>
          </a:p>
        </p:txBody>
      </p:sp>
      <p:sp>
        <p:nvSpPr>
          <p:cNvPr id="50" name="Rectangle 13">
            <a:hlinkClick r:id="rId5" action="ppaction://hlinksldjump"/>
          </p:cNvPr>
          <p:cNvSpPr/>
          <p:nvPr/>
        </p:nvSpPr>
        <p:spPr>
          <a:xfrm>
            <a:off x="9667080" y="5588640"/>
            <a:ext cx="2210400" cy="8452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8C9AC4"/>
                </a:solidFill>
                <a:effectLst/>
                <a:uFillTx/>
                <a:latin typeface="Marianne"/>
              </a:rPr>
              <a:t>p. 30</a:t>
            </a:r>
            <a:endParaRPr lang="fr-FR" sz="2000" b="0" u="none" strike="noStrike">
              <a:solidFill>
                <a:srgbClr val="000000"/>
              </a:solidFill>
              <a:effectLst/>
              <a:uFillTx/>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Espace réservé du texte 5"/>
          <p:cNvSpPr/>
          <p:nvPr/>
        </p:nvSpPr>
        <p:spPr>
          <a:xfrm>
            <a:off x="545040" y="1972440"/>
            <a:ext cx="6489720" cy="181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grpSp>
        <p:nvGrpSpPr>
          <p:cNvPr id="52" name="Group 1"/>
          <p:cNvGrpSpPr/>
          <p:nvPr/>
        </p:nvGrpSpPr>
        <p:grpSpPr>
          <a:xfrm>
            <a:off x="332640" y="1708560"/>
            <a:ext cx="6215040" cy="4326120"/>
            <a:chOff x="332640" y="1708560"/>
            <a:chExt cx="6215040" cy="4326120"/>
          </a:xfrm>
        </p:grpSpPr>
        <p:sp>
          <p:nvSpPr>
            <p:cNvPr id="53" name="Rectangle 4"/>
            <p:cNvSpPr/>
            <p:nvPr/>
          </p:nvSpPr>
          <p:spPr>
            <a:xfrm>
              <a:off x="332640" y="1708560"/>
              <a:ext cx="6215040" cy="4326120"/>
            </a:xfrm>
            <a:prstGeom prst="rect">
              <a:avLst/>
            </a:prstGeom>
            <a:solidFill>
              <a:srgbClr val="AF9489"/>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sp>
          <p:nvSpPr>
            <p:cNvPr id="54" name="Rectangle 13">
              <a:hlinkClick r:id="rId2" action="ppaction://hlinksldjump"/>
            </p:cNvPr>
            <p:cNvSpPr/>
            <p:nvPr/>
          </p:nvSpPr>
          <p:spPr>
            <a:xfrm>
              <a:off x="1156320" y="1740600"/>
              <a:ext cx="4672080" cy="4261680"/>
            </a:xfrm>
            <a:prstGeom prst="rect">
              <a:avLst/>
            </a:prstGeom>
            <a:noFill/>
            <a:ln w="19050">
              <a:solidFill>
                <a:srgbClr val="AF9489"/>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4000" b="1" u="none" strike="noStrike">
                  <a:solidFill>
                    <a:schemeClr val="lt1"/>
                  </a:solidFill>
                  <a:effectLst/>
                  <a:uFillTx/>
                  <a:latin typeface="Marianne"/>
                </a:rPr>
                <a:t>Introduction</a:t>
              </a:r>
              <a:endParaRPr lang="fr-FR" sz="4000" b="0" u="none" strike="noStrike">
                <a:solidFill>
                  <a:srgbClr val="000000"/>
                </a:solidFill>
                <a:effectLst/>
                <a:uFillTx/>
                <a:latin typeface="Calibri"/>
              </a:endParaRPr>
            </a:p>
          </p:txBody>
        </p:sp>
      </p:grpSp>
      <p:sp>
        <p:nvSpPr>
          <p:cNvPr id="55" name="Rectangle 5">
            <a:hlinkClick r:id="rId2" action="ppaction://hlinksldjump"/>
          </p:cNvPr>
          <p:cNvSpPr/>
          <p:nvPr/>
        </p:nvSpPr>
        <p:spPr>
          <a:xfrm>
            <a:off x="668880" y="1708560"/>
            <a:ext cx="1269720" cy="4326120"/>
          </a:xfrm>
          <a:prstGeom prst="rect">
            <a:avLst/>
          </a:prstGeom>
          <a:no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7200" b="1" u="none" strike="noStrike">
                <a:solidFill>
                  <a:schemeClr val="lt1"/>
                </a:solidFill>
                <a:effectLst/>
                <a:uFillTx/>
                <a:latin typeface="Marianne"/>
              </a:rPr>
              <a:t>1|</a:t>
            </a:r>
            <a:endParaRPr lang="fr-FR" sz="7200" b="0" u="none" strike="noStrike">
              <a:solidFill>
                <a:srgbClr val="000000"/>
              </a:solidFill>
              <a:effectLst/>
              <a:uFillTx/>
              <a:latin typeface="Calibri"/>
            </a:endParaRPr>
          </a:p>
        </p:txBody>
      </p:sp>
      <p:pic>
        <p:nvPicPr>
          <p:cNvPr id="56" name="Image 2"/>
          <p:cNvPicPr/>
          <p:nvPr/>
        </p:nvPicPr>
        <p:blipFill>
          <a:blip r:embed="rId3"/>
          <a:stretch/>
        </p:blipFill>
        <p:spPr>
          <a:xfrm>
            <a:off x="332640" y="190440"/>
            <a:ext cx="2207880" cy="678960"/>
          </a:xfrm>
          <a:prstGeom prst="rect">
            <a:avLst/>
          </a:prstGeom>
          <a:noFill/>
          <a:ln w="0">
            <a:noFill/>
          </a:ln>
        </p:spPr>
      </p:pic>
      <p:sp>
        <p:nvSpPr>
          <p:cNvPr id="57" name="Espace réservé du contenu 1"/>
          <p:cNvSpPr/>
          <p:nvPr/>
        </p:nvSpPr>
        <p:spPr>
          <a:xfrm>
            <a:off x="6885000" y="1708560"/>
            <a:ext cx="4962600" cy="4326120"/>
          </a:xfrm>
          <a:prstGeom prst="rect">
            <a:avLst/>
          </a:prstGeom>
          <a:solidFill>
            <a:schemeClr val="bg1"/>
          </a:solidFill>
          <a:ln w="28575">
            <a:noFill/>
          </a:ln>
        </p:spPr>
        <p:style>
          <a:lnRef idx="0">
            <a:scrgbClr r="0" g="0" b="0"/>
          </a:lnRef>
          <a:fillRef idx="0">
            <a:scrgbClr r="0" g="0" b="0"/>
          </a:fillRef>
          <a:effectRef idx="0">
            <a:scrgbClr r="0" g="0" b="0"/>
          </a:effectRef>
          <a:fontRef idx="minor"/>
        </p:style>
        <p:txBody>
          <a:bodyPr lIns="90000" tIns="0" rIns="0" bIns="0" numCol="1" spcCol="360000" anchor="ctr">
            <a:noAutofit/>
          </a:bodyPr>
          <a:lstStyle/>
          <a:p>
            <a:pPr defTabSz="1219320">
              <a:lnSpc>
                <a:spcPct val="100000"/>
              </a:lnSpc>
              <a:spcAft>
                <a:spcPts val="601"/>
              </a:spcAft>
              <a:tabLst>
                <a:tab pos="0" algn="l"/>
              </a:tabLst>
            </a:pPr>
            <a:r>
              <a:rPr lang="fr-FR" sz="2400" b="1" i="1" u="none" strike="noStrike">
                <a:solidFill>
                  <a:srgbClr val="000000"/>
                </a:solidFill>
                <a:effectLst/>
                <a:uFillTx/>
                <a:latin typeface="Marianne Light"/>
              </a:rPr>
              <a:t>Dans cette première section, vous trouverez : </a:t>
            </a:r>
            <a:endParaRPr lang="fr-FR" sz="2400" b="0" u="none" strike="noStrike">
              <a:solidFill>
                <a:srgbClr val="000000"/>
              </a:solidFill>
              <a:effectLst/>
              <a:uFillTx/>
              <a:latin typeface="Calibri"/>
            </a:endParaRPr>
          </a:p>
          <a:p>
            <a:pPr marL="343080" indent="-343080" defTabSz="1219320">
              <a:lnSpc>
                <a:spcPct val="100000"/>
              </a:lnSpc>
              <a:spcAft>
                <a:spcPts val="601"/>
              </a:spcAft>
              <a:buClr>
                <a:srgbClr val="AF9489"/>
              </a:buClr>
              <a:buFont typeface="Wingdings" charset="2"/>
              <a:buChar char=""/>
              <a:tabLst>
                <a:tab pos="0" algn="l"/>
              </a:tabLst>
            </a:pPr>
            <a:r>
              <a:rPr lang="fr-FR" sz="2400" b="0" u="none" strike="noStrike">
                <a:solidFill>
                  <a:srgbClr val="000000"/>
                </a:solidFill>
                <a:effectLst/>
                <a:uFillTx/>
                <a:latin typeface="Marianne Light"/>
              </a:rPr>
              <a:t>Le glossaire</a:t>
            </a:r>
            <a:endParaRPr lang="fr-FR" sz="2400" b="0" u="none" strike="noStrike">
              <a:solidFill>
                <a:srgbClr val="000000"/>
              </a:solidFill>
              <a:effectLst/>
              <a:uFillTx/>
              <a:latin typeface="Calibri"/>
            </a:endParaRPr>
          </a:p>
          <a:p>
            <a:pPr marL="343080" indent="-343080" defTabSz="1219320">
              <a:lnSpc>
                <a:spcPct val="100000"/>
              </a:lnSpc>
              <a:spcAft>
                <a:spcPts val="601"/>
              </a:spcAft>
              <a:buClr>
                <a:srgbClr val="AF9489"/>
              </a:buClr>
              <a:buFont typeface="Wingdings" charset="2"/>
              <a:buChar char=""/>
              <a:tabLst>
                <a:tab pos="0" algn="l"/>
              </a:tabLst>
            </a:pPr>
            <a:r>
              <a:rPr lang="fr-FR" sz="2400" b="0" u="none" strike="noStrike">
                <a:solidFill>
                  <a:srgbClr val="000000"/>
                </a:solidFill>
                <a:effectLst/>
                <a:uFillTx/>
                <a:latin typeface="Marianne Light"/>
              </a:rPr>
              <a:t>Le rappel des étapes du processus d’évaluation</a:t>
            </a:r>
            <a:endParaRPr lang="fr-FR" sz="2400" b="0" u="none" strike="noStrike">
              <a:solidFill>
                <a:srgbClr val="000000"/>
              </a:solidFill>
              <a:effectLst/>
              <a:uFillTx/>
              <a:latin typeface="Calibri"/>
            </a:endParaRPr>
          </a:p>
          <a:p>
            <a:pPr marL="343080" indent="-343080" defTabSz="1219320">
              <a:lnSpc>
                <a:spcPct val="100000"/>
              </a:lnSpc>
              <a:buClr>
                <a:srgbClr val="AF9489"/>
              </a:buClr>
              <a:buFont typeface="Wingdings" charset="2"/>
              <a:buChar char=""/>
              <a:tabLst>
                <a:tab pos="0" algn="l"/>
              </a:tabLst>
            </a:pPr>
            <a:r>
              <a:rPr lang="fr-FR" sz="2400" b="0" u="none" strike="noStrike">
                <a:solidFill>
                  <a:srgbClr val="000000"/>
                </a:solidFill>
                <a:effectLst/>
                <a:uFillTx/>
                <a:latin typeface="Marianne Light"/>
              </a:rPr>
              <a:t>Le tutoriel de connexion </a:t>
            </a:r>
            <a:endParaRPr lang="fr-FR" sz="2400" b="0" u="none" strike="noStrike">
              <a:solidFill>
                <a:srgbClr val="000000"/>
              </a:solidFill>
              <a:effectLst/>
              <a:uFillTx/>
              <a:latin typeface="Calibri"/>
            </a:endParaRPr>
          </a:p>
        </p:txBody>
      </p:sp>
      <p:sp>
        <p:nvSpPr>
          <p:cNvPr id="58" name="Rectangle 4">
            <a:hlinkClick r:id="rId4"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Espace réservé du contenu 1"/>
          <p:cNvSpPr/>
          <p:nvPr/>
        </p:nvSpPr>
        <p:spPr>
          <a:xfrm>
            <a:off x="331560" y="1024560"/>
            <a:ext cx="11516040" cy="5407920"/>
          </a:xfrm>
          <a:prstGeom prst="rect">
            <a:avLst/>
          </a:prstGeom>
          <a:solidFill>
            <a:schemeClr val="bg1"/>
          </a:solidFill>
          <a:ln w="28575">
            <a:solidFill>
              <a:srgbClr val="AF9489"/>
            </a:solidFill>
            <a:round/>
          </a:ln>
        </p:spPr>
        <p:style>
          <a:lnRef idx="0">
            <a:scrgbClr r="0" g="0" b="0"/>
          </a:lnRef>
          <a:fillRef idx="0">
            <a:scrgbClr r="0" g="0" b="0"/>
          </a:fillRef>
          <a:effectRef idx="0">
            <a:scrgbClr r="0" g="0" b="0"/>
          </a:effectRef>
          <a:fontRef idx="minor"/>
        </p:style>
        <p:txBody>
          <a:bodyPr lIns="90000" tIns="0" rIns="0" bIns="0" numCol="1" spcCol="360000" anchor="ctr">
            <a:noAutofit/>
          </a:bodyPr>
          <a:lstStyle/>
          <a:p>
            <a:pPr marL="180000" indent="-180000" defTabSz="1219320">
              <a:lnSpc>
                <a:spcPct val="100000"/>
              </a:lnSpc>
              <a:spcAft>
                <a:spcPts val="601"/>
              </a:spcAft>
              <a:buClr>
                <a:srgbClr val="AF9489"/>
              </a:buClr>
              <a:buFont typeface="Arial"/>
              <a:buChar char="•"/>
              <a:tabLst>
                <a:tab pos="0" algn="l"/>
              </a:tabLst>
            </a:pPr>
            <a:r>
              <a:rPr lang="fr-FR" sz="2000" b="1" u="none" strike="noStrike" dirty="0">
                <a:solidFill>
                  <a:srgbClr val="AF9489"/>
                </a:solidFill>
                <a:effectLst/>
                <a:uFillTx/>
                <a:latin typeface="Marianne"/>
              </a:rPr>
              <a:t>Annexes</a:t>
            </a:r>
            <a:r>
              <a:rPr lang="fr-FR" sz="2000" b="1" u="none" strike="noStrike" dirty="0">
                <a:solidFill>
                  <a:srgbClr val="AF9489"/>
                </a:solidFill>
                <a:effectLst/>
                <a:uFillTx/>
                <a:latin typeface="Marianne Light"/>
              </a:rPr>
              <a:t> </a:t>
            </a:r>
            <a:r>
              <a:rPr lang="fr-FR" sz="2000" b="0" u="none" strike="noStrike" dirty="0">
                <a:solidFill>
                  <a:schemeClr val="dk1"/>
                </a:solidFill>
                <a:effectLst/>
                <a:uFillTx/>
                <a:latin typeface="Marianne Light"/>
              </a:rPr>
              <a:t>: les annexes des rapports d’auto-évaluation contiennent les documents complémentaires du rapport (planning de visite, données Archipel, etc.). Elles sont à distinguer des autres documents (projet d’établissement, contrat d’objectifs, etc.), qui sont déposés selon une procédure spécifique.</a:t>
            </a:r>
            <a:endParaRPr lang="fr-FR" sz="2000" b="0" u="none" strike="noStrike" dirty="0">
              <a:solidFill>
                <a:srgbClr val="000000"/>
              </a:solidFill>
              <a:effectLst/>
              <a:uFillTx/>
              <a:latin typeface="Calibri"/>
            </a:endParaRPr>
          </a:p>
          <a:p>
            <a:pPr marL="180000" indent="-180000" defTabSz="1219320">
              <a:lnSpc>
                <a:spcPct val="100000"/>
              </a:lnSpc>
              <a:spcAft>
                <a:spcPts val="601"/>
              </a:spcAft>
              <a:buClr>
                <a:srgbClr val="AF9489"/>
              </a:buClr>
              <a:buFont typeface="Arial"/>
              <a:buChar char="•"/>
              <a:tabLst>
                <a:tab pos="0" algn="l"/>
              </a:tabLst>
            </a:pPr>
            <a:r>
              <a:rPr lang="fr-FR" sz="2000" b="1" u="none" strike="noStrike" dirty="0">
                <a:solidFill>
                  <a:srgbClr val="AF9489"/>
                </a:solidFill>
                <a:effectLst/>
                <a:uFillTx/>
                <a:latin typeface="Marianne"/>
              </a:rPr>
              <a:t>Directeur d’établissement</a:t>
            </a:r>
            <a:r>
              <a:rPr lang="fr-FR" sz="2000" b="1" u="none" strike="noStrike" dirty="0">
                <a:solidFill>
                  <a:srgbClr val="AF9489"/>
                </a:solidFill>
                <a:effectLst/>
                <a:uFillTx/>
                <a:latin typeface="Marianne Light"/>
              </a:rPr>
              <a:t> </a:t>
            </a:r>
            <a:r>
              <a:rPr lang="fr-FR" sz="2000" b="0" u="none" strike="noStrike" dirty="0">
                <a:solidFill>
                  <a:schemeClr val="dk1"/>
                </a:solidFill>
                <a:effectLst/>
                <a:uFillTx/>
                <a:latin typeface="Marianne Light"/>
              </a:rPr>
              <a:t>: le terme regroupe, pour simplifier la présentation, les fonctions de directeur d’école et de chef d’établissement.</a:t>
            </a:r>
            <a:endParaRPr lang="fr-FR" sz="2000" b="0" u="none" strike="noStrike" dirty="0">
              <a:solidFill>
                <a:srgbClr val="000000"/>
              </a:solidFill>
              <a:effectLst/>
              <a:uFillTx/>
              <a:latin typeface="Calibri"/>
            </a:endParaRPr>
          </a:p>
          <a:p>
            <a:pPr marL="180000" indent="-180000" defTabSz="1219320">
              <a:lnSpc>
                <a:spcPct val="100000"/>
              </a:lnSpc>
              <a:spcAft>
                <a:spcPts val="601"/>
              </a:spcAft>
              <a:buClr>
                <a:srgbClr val="AF9489"/>
              </a:buClr>
              <a:buFont typeface="Arial"/>
              <a:buChar char="•"/>
              <a:tabLst>
                <a:tab pos="0" algn="l"/>
              </a:tabLst>
            </a:pPr>
            <a:r>
              <a:rPr lang="fr-FR" sz="2000" b="1" u="none" strike="noStrike" dirty="0">
                <a:solidFill>
                  <a:srgbClr val="AF9489"/>
                </a:solidFill>
                <a:effectLst/>
                <a:uFillTx/>
                <a:latin typeface="Marianne"/>
              </a:rPr>
              <a:t>Dossier Établissement</a:t>
            </a:r>
            <a:r>
              <a:rPr lang="fr-FR" sz="2000" b="1" u="none" strike="noStrike" dirty="0">
                <a:solidFill>
                  <a:srgbClr val="AF9489"/>
                </a:solidFill>
                <a:effectLst/>
                <a:uFillTx/>
                <a:latin typeface="Marianne Light"/>
              </a:rPr>
              <a:t> </a:t>
            </a:r>
            <a:r>
              <a:rPr lang="fr-FR" sz="2000" b="0" u="none" strike="noStrike" dirty="0">
                <a:solidFill>
                  <a:schemeClr val="dk1"/>
                </a:solidFill>
                <a:effectLst/>
                <a:uFillTx/>
                <a:latin typeface="Marianne Light"/>
              </a:rPr>
              <a:t>: le Dossier Établissement contient tous les documents relatifs aux évaluations (passées ou en cours) d’une école ou d’un établissement donné, ainsi que d’autres types de documents qui peuvent y être déposés (projet d’école ou d’établissement par exemple).</a:t>
            </a:r>
            <a:endParaRPr lang="fr-FR" sz="2000" b="0" u="none" strike="noStrike" dirty="0">
              <a:solidFill>
                <a:srgbClr val="000000"/>
              </a:solidFill>
              <a:effectLst/>
              <a:uFillTx/>
              <a:latin typeface="Calibri"/>
            </a:endParaRPr>
          </a:p>
          <a:p>
            <a:pPr marL="180000" indent="-180000" defTabSz="1219320">
              <a:lnSpc>
                <a:spcPct val="100000"/>
              </a:lnSpc>
              <a:spcAft>
                <a:spcPts val="601"/>
              </a:spcAft>
              <a:buClr>
                <a:srgbClr val="AF9489"/>
              </a:buClr>
              <a:buFont typeface="Arial"/>
              <a:buChar char="•"/>
              <a:tabLst>
                <a:tab pos="0" algn="l"/>
              </a:tabLst>
            </a:pPr>
            <a:r>
              <a:rPr lang="fr-FR" sz="2000" b="1" u="none" strike="noStrike" dirty="0">
                <a:solidFill>
                  <a:srgbClr val="AF9489"/>
                </a:solidFill>
                <a:effectLst/>
                <a:uFillTx/>
                <a:latin typeface="Marianne"/>
              </a:rPr>
              <a:t>Fiche Évaluation</a:t>
            </a:r>
            <a:r>
              <a:rPr lang="fr-FR" sz="2000" b="1" u="none" strike="noStrike" dirty="0">
                <a:solidFill>
                  <a:srgbClr val="AF9489"/>
                </a:solidFill>
                <a:effectLst/>
                <a:uFillTx/>
                <a:latin typeface="Marianne Light"/>
              </a:rPr>
              <a:t> </a:t>
            </a:r>
            <a:r>
              <a:rPr lang="fr-FR" sz="2000" b="1" u="none" strike="noStrike" dirty="0">
                <a:solidFill>
                  <a:schemeClr val="dk1"/>
                </a:solidFill>
                <a:effectLst/>
                <a:uFillTx/>
                <a:latin typeface="Marianne Light"/>
              </a:rPr>
              <a:t>: </a:t>
            </a:r>
            <a:r>
              <a:rPr lang="fr-FR" sz="2000" b="0" u="none" strike="noStrike" dirty="0">
                <a:solidFill>
                  <a:schemeClr val="dk1"/>
                </a:solidFill>
                <a:effectLst/>
                <a:uFillTx/>
                <a:latin typeface="Marianne Light"/>
              </a:rPr>
              <a:t>la Fiche Évaluation contient tous les détails d’une évaluation sélectionnée dans le Dossier Établissement (état d’avancement si la campagne est en cours, évaluateurs, rapports et documents).</a:t>
            </a:r>
            <a:endParaRPr lang="fr-FR" sz="2000" b="0" u="none" strike="noStrike" dirty="0">
              <a:solidFill>
                <a:srgbClr val="000000"/>
              </a:solidFill>
              <a:effectLst/>
              <a:uFillTx/>
              <a:latin typeface="Calibri"/>
            </a:endParaRPr>
          </a:p>
          <a:p>
            <a:pPr marL="180000" indent="-180000" defTabSz="1219320">
              <a:lnSpc>
                <a:spcPct val="100000"/>
              </a:lnSpc>
              <a:spcAft>
                <a:spcPts val="601"/>
              </a:spcAft>
              <a:buClr>
                <a:srgbClr val="AF9489"/>
              </a:buClr>
              <a:buFont typeface="Arial"/>
              <a:buChar char="•"/>
              <a:tabLst>
                <a:tab pos="0" algn="l"/>
              </a:tabLst>
            </a:pPr>
            <a:r>
              <a:rPr lang="fr-FR" sz="2000" b="1" u="none" strike="noStrike" dirty="0">
                <a:solidFill>
                  <a:srgbClr val="AF9489"/>
                </a:solidFill>
                <a:effectLst/>
                <a:uFillTx/>
                <a:latin typeface="Marianne"/>
              </a:rPr>
              <a:t>Profil Utilisateur</a:t>
            </a:r>
            <a:r>
              <a:rPr lang="fr-FR" sz="2000" b="1" u="none" strike="noStrike" dirty="0">
                <a:solidFill>
                  <a:srgbClr val="AF9489"/>
                </a:solidFill>
                <a:effectLst/>
                <a:uFillTx/>
                <a:latin typeface="Marianne Light"/>
              </a:rPr>
              <a:t> </a:t>
            </a:r>
            <a:r>
              <a:rPr lang="fr-FR" sz="2000" b="0" u="none" strike="noStrike" dirty="0">
                <a:solidFill>
                  <a:schemeClr val="dk1"/>
                </a:solidFill>
                <a:effectLst/>
                <a:uFillTx/>
                <a:latin typeface="Marianne Light"/>
              </a:rPr>
              <a:t>: le Profil Utilisateur correspond au statut de l’utilisateur qui se connecte (Directeur d’établissement, Évaluateur externe, Référent académique, Lecteur) : il permet d’accéder à des espaces spécifiques. Un même utilisateur peut avoir deux profils.</a:t>
            </a:r>
            <a:endParaRPr lang="fr-FR" sz="2000" b="0" u="none" strike="noStrike" dirty="0">
              <a:solidFill>
                <a:srgbClr val="000000"/>
              </a:solidFill>
              <a:effectLst/>
              <a:uFillTx/>
              <a:latin typeface="Calibri"/>
            </a:endParaRPr>
          </a:p>
        </p:txBody>
      </p:sp>
      <p:pic>
        <p:nvPicPr>
          <p:cNvPr id="60" name="Image 1"/>
          <p:cNvPicPr/>
          <p:nvPr/>
        </p:nvPicPr>
        <p:blipFill>
          <a:blip r:embed="rId2"/>
          <a:stretch/>
        </p:blipFill>
        <p:spPr>
          <a:xfrm>
            <a:off x="332640" y="190440"/>
            <a:ext cx="2207880" cy="678960"/>
          </a:xfrm>
          <a:prstGeom prst="rect">
            <a:avLst/>
          </a:prstGeom>
          <a:noFill/>
          <a:ln w="0">
            <a:noFill/>
          </a:ln>
        </p:spPr>
      </p:pic>
      <p:sp>
        <p:nvSpPr>
          <p:cNvPr id="61" name="Rectangle 53"/>
          <p:cNvSpPr/>
          <p:nvPr/>
        </p:nvSpPr>
        <p:spPr>
          <a:xfrm>
            <a:off x="3104640" y="190440"/>
            <a:ext cx="874296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AF9489"/>
                </a:solidFill>
                <a:effectLst/>
                <a:uFillTx/>
                <a:latin typeface="Marianne"/>
              </a:rPr>
              <a:t>Glossaire</a:t>
            </a:r>
            <a:endParaRPr lang="fr-FR" sz="2800" b="0" u="none" strike="noStrike">
              <a:solidFill>
                <a:srgbClr val="000000"/>
              </a:solidFill>
              <a:effectLst/>
              <a:uFillTx/>
              <a:latin typeface="Calibri"/>
            </a:endParaRPr>
          </a:p>
        </p:txBody>
      </p:sp>
      <p:sp>
        <p:nvSpPr>
          <p:cNvPr id="62" name="TextBox 1"/>
          <p:cNvSpPr/>
          <p:nvPr/>
        </p:nvSpPr>
        <p:spPr>
          <a:xfrm>
            <a:off x="2543040" y="243000"/>
            <a:ext cx="1076760" cy="57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3200" b="0" u="none" strike="noStrike">
                <a:solidFill>
                  <a:schemeClr val="dk1"/>
                </a:solidFill>
                <a:effectLst/>
                <a:uFillTx/>
                <a:latin typeface="Marianne"/>
              </a:rPr>
              <a:t>📖</a:t>
            </a:r>
            <a:endParaRPr lang="fr-FR" sz="3200" b="0" u="none" strike="noStrike">
              <a:solidFill>
                <a:srgbClr val="000000"/>
              </a:solidFill>
              <a:effectLst/>
              <a:uFillTx/>
              <a:latin typeface="Calibri"/>
            </a:endParaRPr>
          </a:p>
        </p:txBody>
      </p:sp>
      <p:sp>
        <p:nvSpPr>
          <p:cNvPr id="63" name="Rectangle 4">
            <a:hlinkClick r:id="rId3"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Image 1"/>
          <p:cNvPicPr/>
          <p:nvPr/>
        </p:nvPicPr>
        <p:blipFill>
          <a:blip r:embed="rId2"/>
          <a:stretch/>
        </p:blipFill>
        <p:spPr>
          <a:xfrm>
            <a:off x="332640" y="190440"/>
            <a:ext cx="2207880" cy="678960"/>
          </a:xfrm>
          <a:prstGeom prst="rect">
            <a:avLst/>
          </a:prstGeom>
          <a:noFill/>
          <a:ln w="0">
            <a:noFill/>
          </a:ln>
        </p:spPr>
      </p:pic>
      <p:sp>
        <p:nvSpPr>
          <p:cNvPr id="65" name="Rectangle 53"/>
          <p:cNvSpPr/>
          <p:nvPr/>
        </p:nvSpPr>
        <p:spPr>
          <a:xfrm>
            <a:off x="3104640" y="190440"/>
            <a:ext cx="874296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AF9489"/>
                </a:solidFill>
                <a:effectLst/>
                <a:uFillTx/>
                <a:latin typeface="Marianne"/>
              </a:rPr>
              <a:t>Processus d’évaluation</a:t>
            </a:r>
            <a:endParaRPr lang="fr-FR" sz="2800" b="0" u="none" strike="noStrike">
              <a:solidFill>
                <a:srgbClr val="000000"/>
              </a:solidFill>
              <a:effectLst/>
              <a:uFillTx/>
              <a:latin typeface="Calibri"/>
            </a:endParaRPr>
          </a:p>
        </p:txBody>
      </p:sp>
      <p:sp>
        <p:nvSpPr>
          <p:cNvPr id="66" name="Zone de texte 2"/>
          <p:cNvSpPr/>
          <p:nvPr/>
        </p:nvSpPr>
        <p:spPr>
          <a:xfrm>
            <a:off x="332640" y="1179000"/>
            <a:ext cx="11516400" cy="334440"/>
          </a:xfrm>
          <a:prstGeom prst="rect">
            <a:avLst/>
          </a:prstGeom>
          <a:solidFill>
            <a:srgbClr val="AF9489"/>
          </a:soli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600" b="0" i="1" u="none" strike="noStrike">
                <a:solidFill>
                  <a:schemeClr val="lt1"/>
                </a:solidFill>
                <a:effectLst/>
                <a:uFillTx/>
                <a:latin typeface="Marianne"/>
                <a:ea typeface="Calibri"/>
              </a:rPr>
              <a:t>Évaluation systématique tous les cinq ans des écoles et établissements publics et privés sous contrat</a:t>
            </a:r>
            <a:endParaRPr lang="fr-FR" sz="1600" b="0" u="none" strike="noStrike">
              <a:solidFill>
                <a:srgbClr val="FFFFFF"/>
              </a:solidFill>
              <a:effectLst/>
              <a:uFillTx/>
              <a:latin typeface="Calibri"/>
            </a:endParaRPr>
          </a:p>
        </p:txBody>
      </p:sp>
      <p:sp>
        <p:nvSpPr>
          <p:cNvPr id="67" name="Zone de texte 2"/>
          <p:cNvSpPr/>
          <p:nvPr/>
        </p:nvSpPr>
        <p:spPr>
          <a:xfrm>
            <a:off x="1489680" y="2089080"/>
            <a:ext cx="2926080" cy="477360"/>
          </a:xfrm>
          <a:prstGeom prst="round2SameRect">
            <a:avLst>
              <a:gd name="adj1" fmla="val 16667"/>
              <a:gd name="adj2" fmla="val 0"/>
            </a:avLst>
          </a:prstGeom>
          <a:noFill/>
          <a:ln w="9525">
            <a:solidFill>
              <a:srgbClr val="AF94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800" b="1" u="none" strike="noStrike">
                <a:solidFill>
                  <a:srgbClr val="AF9489"/>
                </a:solidFill>
                <a:effectLst/>
                <a:uFillTx/>
                <a:latin typeface="Marianne Light"/>
                <a:ea typeface="Calibri"/>
              </a:rPr>
              <a:t>Auto-évaluation</a:t>
            </a:r>
            <a:endParaRPr lang="fr-FR" sz="1800" b="0" u="none" strike="noStrike">
              <a:solidFill>
                <a:srgbClr val="000000"/>
              </a:solidFill>
              <a:effectLst/>
              <a:uFillTx/>
              <a:latin typeface="Calibri"/>
            </a:endParaRPr>
          </a:p>
        </p:txBody>
      </p:sp>
      <p:sp>
        <p:nvSpPr>
          <p:cNvPr id="68" name="Zone de texte 2"/>
          <p:cNvSpPr/>
          <p:nvPr/>
        </p:nvSpPr>
        <p:spPr>
          <a:xfrm>
            <a:off x="1489320" y="2711160"/>
            <a:ext cx="292608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200" b="0" u="none" strike="noStrike">
                <a:solidFill>
                  <a:srgbClr val="000000"/>
                </a:solidFill>
                <a:effectLst/>
                <a:uFillTx/>
                <a:latin typeface="Marianne Light"/>
                <a:ea typeface="Calibri"/>
              </a:rPr>
              <a:t>Rapport d’auto-évaluation</a:t>
            </a:r>
            <a:endParaRPr lang="fr-FR" sz="1200" b="0" u="none" strike="noStrike">
              <a:solidFill>
                <a:srgbClr val="000000"/>
              </a:solidFill>
              <a:effectLst/>
              <a:uFillTx/>
              <a:latin typeface="Calibri"/>
            </a:endParaRPr>
          </a:p>
        </p:txBody>
      </p:sp>
      <p:sp>
        <p:nvSpPr>
          <p:cNvPr id="69" name="Zone de texte 2"/>
          <p:cNvSpPr/>
          <p:nvPr/>
        </p:nvSpPr>
        <p:spPr>
          <a:xfrm>
            <a:off x="111960" y="2099880"/>
            <a:ext cx="131796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300" b="0" i="1" u="none" strike="noStrike">
                <a:solidFill>
                  <a:srgbClr val="000000"/>
                </a:solidFill>
                <a:effectLst/>
                <a:uFillTx/>
                <a:latin typeface="Marianne Light"/>
                <a:ea typeface="Calibri"/>
              </a:rPr>
              <a:t>Étapes</a:t>
            </a:r>
            <a:endParaRPr lang="fr-FR" sz="1300" b="0" u="none" strike="noStrike">
              <a:solidFill>
                <a:srgbClr val="000000"/>
              </a:solidFill>
              <a:effectLst/>
              <a:uFillTx/>
              <a:latin typeface="Calibri"/>
            </a:endParaRPr>
          </a:p>
        </p:txBody>
      </p:sp>
      <p:sp>
        <p:nvSpPr>
          <p:cNvPr id="70" name="Zone de texte 2"/>
          <p:cNvSpPr/>
          <p:nvPr/>
        </p:nvSpPr>
        <p:spPr>
          <a:xfrm>
            <a:off x="111960" y="2755080"/>
            <a:ext cx="131796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300" b="0" i="1" u="none" strike="noStrike">
                <a:solidFill>
                  <a:srgbClr val="000000"/>
                </a:solidFill>
                <a:effectLst/>
                <a:uFillTx/>
                <a:latin typeface="Marianne Light"/>
                <a:ea typeface="Calibri"/>
              </a:rPr>
              <a:t>Livrables</a:t>
            </a:r>
            <a:endParaRPr lang="fr-FR" sz="1300" b="0" u="none" strike="noStrike">
              <a:solidFill>
                <a:srgbClr val="000000"/>
              </a:solidFill>
              <a:effectLst/>
              <a:uFillTx/>
              <a:latin typeface="Calibri"/>
            </a:endParaRPr>
          </a:p>
        </p:txBody>
      </p:sp>
      <p:sp>
        <p:nvSpPr>
          <p:cNvPr id="71" name="Zone de texte 2"/>
          <p:cNvSpPr/>
          <p:nvPr/>
        </p:nvSpPr>
        <p:spPr>
          <a:xfrm>
            <a:off x="111960" y="3501000"/>
            <a:ext cx="131796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300" b="0" i="1" u="none" strike="noStrike">
                <a:solidFill>
                  <a:srgbClr val="000000"/>
                </a:solidFill>
                <a:effectLst/>
                <a:uFillTx/>
                <a:latin typeface="Marianne Light"/>
                <a:ea typeface="Calibri"/>
              </a:rPr>
              <a:t>Responsables</a:t>
            </a:r>
            <a:endParaRPr lang="fr-FR" sz="1300" b="0" u="none" strike="noStrike">
              <a:solidFill>
                <a:srgbClr val="000000"/>
              </a:solidFill>
              <a:effectLst/>
              <a:uFillTx/>
              <a:latin typeface="Calibri"/>
            </a:endParaRPr>
          </a:p>
        </p:txBody>
      </p:sp>
      <p:sp>
        <p:nvSpPr>
          <p:cNvPr id="72" name="Zone de texte 2"/>
          <p:cNvSpPr/>
          <p:nvPr/>
        </p:nvSpPr>
        <p:spPr>
          <a:xfrm>
            <a:off x="111960" y="4300560"/>
            <a:ext cx="131796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300" b="0" i="1" u="none" strike="noStrike">
                <a:solidFill>
                  <a:srgbClr val="000000"/>
                </a:solidFill>
                <a:effectLst/>
                <a:uFillTx/>
                <a:latin typeface="Marianne Light"/>
                <a:ea typeface="Calibri"/>
              </a:rPr>
              <a:t>Modalités</a:t>
            </a:r>
            <a:endParaRPr lang="fr-FR" sz="1300" b="0" u="none" strike="noStrike">
              <a:solidFill>
                <a:srgbClr val="000000"/>
              </a:solidFill>
              <a:effectLst/>
              <a:uFillTx/>
              <a:latin typeface="Calibri"/>
            </a:endParaRPr>
          </a:p>
        </p:txBody>
      </p:sp>
      <p:sp>
        <p:nvSpPr>
          <p:cNvPr id="73" name="Zone de texte 2"/>
          <p:cNvSpPr/>
          <p:nvPr/>
        </p:nvSpPr>
        <p:spPr>
          <a:xfrm>
            <a:off x="8653320" y="2084400"/>
            <a:ext cx="3204720" cy="470520"/>
          </a:xfrm>
          <a:prstGeom prst="round2SameRect">
            <a:avLst>
              <a:gd name="adj1" fmla="val 11725"/>
              <a:gd name="adj2" fmla="val 0"/>
            </a:avLst>
          </a:prstGeom>
          <a:noFill/>
          <a:ln w="9525">
            <a:solidFill>
              <a:srgbClr val="AF94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800" b="1" u="none" strike="noStrike">
                <a:solidFill>
                  <a:srgbClr val="AF9489"/>
                </a:solidFill>
                <a:effectLst/>
                <a:uFillTx/>
                <a:latin typeface="Marianne Light"/>
                <a:ea typeface="Calibri"/>
              </a:rPr>
              <a:t>Fin de l’évaluation</a:t>
            </a:r>
            <a:endParaRPr lang="fr-FR" sz="1800" b="0" u="none" strike="noStrike">
              <a:solidFill>
                <a:srgbClr val="000000"/>
              </a:solidFill>
              <a:effectLst/>
              <a:uFillTx/>
              <a:latin typeface="Calibri"/>
            </a:endParaRPr>
          </a:p>
        </p:txBody>
      </p:sp>
      <p:sp>
        <p:nvSpPr>
          <p:cNvPr id="74" name="Zone de texte 2"/>
          <p:cNvSpPr/>
          <p:nvPr/>
        </p:nvSpPr>
        <p:spPr>
          <a:xfrm>
            <a:off x="8653320" y="2740320"/>
            <a:ext cx="3204720" cy="496080"/>
          </a:xfrm>
          <a:prstGeom prst="round2SameRect">
            <a:avLst>
              <a:gd name="adj1" fmla="val 0"/>
              <a:gd name="adj2" fmla="val 20338"/>
            </a:avLst>
          </a:prstGeom>
          <a:noFill/>
          <a:ln w="9525">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defTabSz="914400">
              <a:lnSpc>
                <a:spcPct val="100000"/>
              </a:lnSpc>
            </a:pPr>
            <a:r>
              <a:rPr lang="fr-FR" sz="1200" b="0" u="none" strike="noStrike">
                <a:solidFill>
                  <a:srgbClr val="000000"/>
                </a:solidFill>
                <a:effectLst/>
                <a:uFillTx/>
                <a:latin typeface="Marianne Light"/>
                <a:ea typeface="Calibri"/>
              </a:rPr>
              <a:t>Rapport final</a:t>
            </a:r>
            <a:endParaRPr lang="fr-FR" sz="1200" b="0" u="none" strike="noStrike">
              <a:solidFill>
                <a:srgbClr val="000000"/>
              </a:solidFill>
              <a:effectLst/>
              <a:uFillTx/>
              <a:latin typeface="Calibri"/>
            </a:endParaRPr>
          </a:p>
        </p:txBody>
      </p:sp>
      <p:sp>
        <p:nvSpPr>
          <p:cNvPr id="75" name="Zone de texte 2"/>
          <p:cNvSpPr/>
          <p:nvPr/>
        </p:nvSpPr>
        <p:spPr>
          <a:xfrm>
            <a:off x="5170680" y="2084400"/>
            <a:ext cx="2926080" cy="470520"/>
          </a:xfrm>
          <a:prstGeom prst="round2SameRect">
            <a:avLst>
              <a:gd name="adj1" fmla="val 16667"/>
              <a:gd name="adj2" fmla="val 0"/>
            </a:avLst>
          </a:prstGeom>
          <a:noFill/>
          <a:ln w="9525">
            <a:solidFill>
              <a:srgbClr val="AF94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800" b="1" u="none" strike="noStrike">
                <a:solidFill>
                  <a:srgbClr val="AF9489"/>
                </a:solidFill>
                <a:effectLst/>
                <a:uFillTx/>
                <a:latin typeface="Marianne Light"/>
                <a:ea typeface="Calibri"/>
              </a:rPr>
              <a:t>Évaluation externe</a:t>
            </a:r>
            <a:endParaRPr lang="fr-FR" sz="1800" b="0" u="none" strike="noStrike">
              <a:solidFill>
                <a:srgbClr val="000000"/>
              </a:solidFill>
              <a:effectLst/>
              <a:uFillTx/>
              <a:latin typeface="Calibri"/>
            </a:endParaRPr>
          </a:p>
        </p:txBody>
      </p:sp>
      <p:sp>
        <p:nvSpPr>
          <p:cNvPr id="76" name="Zone de texte 2"/>
          <p:cNvSpPr/>
          <p:nvPr/>
        </p:nvSpPr>
        <p:spPr>
          <a:xfrm>
            <a:off x="5170680" y="2711160"/>
            <a:ext cx="1228320" cy="466560"/>
          </a:xfrm>
          <a:prstGeom prst="round2SameRect">
            <a:avLst>
              <a:gd name="adj1" fmla="val 0"/>
              <a:gd name="adj2" fmla="val 27915"/>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200" b="1" u="none" strike="noStrike">
                <a:solidFill>
                  <a:srgbClr val="AF9489"/>
                </a:solidFill>
                <a:effectLst/>
                <a:uFillTx/>
                <a:latin typeface="Marianne Light"/>
                <a:ea typeface="Calibri"/>
              </a:rPr>
              <a:t>2.1</a:t>
            </a:r>
            <a:endParaRPr lang="fr-FR" sz="1200" b="0" u="none" strike="noStrike">
              <a:solidFill>
                <a:srgbClr val="000000"/>
              </a:solidFill>
              <a:effectLst/>
              <a:uFillTx/>
              <a:latin typeface="Calibri"/>
            </a:endParaRPr>
          </a:p>
          <a:p>
            <a:pPr algn="ctr" defTabSz="914400">
              <a:lnSpc>
                <a:spcPct val="100000"/>
              </a:lnSpc>
            </a:pPr>
            <a:r>
              <a:rPr lang="fr-FR" sz="1200" b="0" u="none" strike="noStrike">
                <a:solidFill>
                  <a:srgbClr val="000000"/>
                </a:solidFill>
                <a:effectLst/>
                <a:uFillTx/>
                <a:latin typeface="Marianne Light"/>
                <a:ea typeface="Calibri"/>
              </a:rPr>
              <a:t>Pré-rapport d’évaluation</a:t>
            </a:r>
            <a:endParaRPr lang="fr-FR" sz="1200" b="0" u="none" strike="noStrike">
              <a:solidFill>
                <a:srgbClr val="000000"/>
              </a:solidFill>
              <a:effectLst/>
              <a:uFillTx/>
              <a:latin typeface="Calibri"/>
            </a:endParaRPr>
          </a:p>
        </p:txBody>
      </p:sp>
      <p:cxnSp>
        <p:nvCxnSpPr>
          <p:cNvPr id="77" name="Straight Connector 163"/>
          <p:cNvCxnSpPr/>
          <p:nvPr/>
        </p:nvCxnSpPr>
        <p:spPr>
          <a:xfrm>
            <a:off x="457200" y="3331800"/>
            <a:ext cx="11313000" cy="1080"/>
          </a:xfrm>
          <a:prstGeom prst="straightConnector1">
            <a:avLst/>
          </a:prstGeom>
          <a:ln w="12700">
            <a:solidFill>
              <a:srgbClr val="AF9489"/>
            </a:solidFill>
            <a:prstDash val="lgDash"/>
            <a:round/>
          </a:ln>
        </p:spPr>
      </p:cxnSp>
      <p:cxnSp>
        <p:nvCxnSpPr>
          <p:cNvPr id="78" name="Straight Connector 164"/>
          <p:cNvCxnSpPr/>
          <p:nvPr/>
        </p:nvCxnSpPr>
        <p:spPr>
          <a:xfrm>
            <a:off x="457200" y="4107600"/>
            <a:ext cx="11313000" cy="1080"/>
          </a:xfrm>
          <a:prstGeom prst="straightConnector1">
            <a:avLst/>
          </a:prstGeom>
          <a:ln w="12700">
            <a:solidFill>
              <a:srgbClr val="AF9489"/>
            </a:solidFill>
            <a:prstDash val="lgDash"/>
            <a:round/>
          </a:ln>
        </p:spPr>
      </p:cxnSp>
      <p:pic>
        <p:nvPicPr>
          <p:cNvPr id="79" name="Graphic 166" descr="Badge with solid fill"/>
          <p:cNvPicPr/>
          <p:nvPr/>
        </p:nvPicPr>
        <p:blipFill>
          <a:blip r:embed="rId3">
            <a:extLst>
              <a:ext uri="{96DAC541-7B7A-43D3-8B79-37D633B846F1}">
                <asvg:svgBlip xmlns:asvg="http://schemas.microsoft.com/office/drawing/2016/SVG/main" r:embed="rId4"/>
              </a:ext>
            </a:extLst>
          </a:blip>
          <a:stretch/>
        </p:blipFill>
        <p:spPr>
          <a:xfrm>
            <a:off x="6400080" y="1752480"/>
            <a:ext cx="466920" cy="466920"/>
          </a:xfrm>
          <a:prstGeom prst="rect">
            <a:avLst/>
          </a:prstGeom>
          <a:noFill/>
          <a:ln w="0">
            <a:noFill/>
          </a:ln>
        </p:spPr>
      </p:pic>
      <p:pic>
        <p:nvPicPr>
          <p:cNvPr id="80" name="Graphic 168" descr="Badge 3 with solid fill"/>
          <p:cNvPicPr/>
          <p:nvPr/>
        </p:nvPicPr>
        <p:blipFill>
          <a:blip r:embed="rId5">
            <a:extLst>
              <a:ext uri="{96DAC541-7B7A-43D3-8B79-37D633B846F1}">
                <asvg:svgBlip xmlns:asvg="http://schemas.microsoft.com/office/drawing/2016/SVG/main" r:embed="rId6"/>
              </a:ext>
            </a:extLst>
          </a:blip>
          <a:stretch/>
        </p:blipFill>
        <p:spPr>
          <a:xfrm>
            <a:off x="10022040" y="1752480"/>
            <a:ext cx="466920" cy="466920"/>
          </a:xfrm>
          <a:prstGeom prst="rect">
            <a:avLst/>
          </a:prstGeom>
          <a:noFill/>
          <a:ln w="0">
            <a:noFill/>
          </a:ln>
        </p:spPr>
      </p:pic>
      <p:pic>
        <p:nvPicPr>
          <p:cNvPr id="81" name="Graphic 170" descr="Badge 1 with solid fill"/>
          <p:cNvPicPr/>
          <p:nvPr/>
        </p:nvPicPr>
        <p:blipFill>
          <a:blip r:embed="rId7">
            <a:extLst>
              <a:ext uri="{96DAC541-7B7A-43D3-8B79-37D633B846F1}">
                <asvg:svgBlip xmlns:asvg="http://schemas.microsoft.com/office/drawing/2016/SVG/main" r:embed="rId8"/>
              </a:ext>
            </a:extLst>
          </a:blip>
          <a:stretch/>
        </p:blipFill>
        <p:spPr>
          <a:xfrm>
            <a:off x="2719440" y="1752480"/>
            <a:ext cx="466920" cy="466920"/>
          </a:xfrm>
          <a:prstGeom prst="rect">
            <a:avLst/>
          </a:prstGeom>
          <a:noFill/>
          <a:ln w="0">
            <a:noFill/>
          </a:ln>
        </p:spPr>
      </p:pic>
      <p:sp>
        <p:nvSpPr>
          <p:cNvPr id="82" name="Zone de texte 2"/>
          <p:cNvSpPr/>
          <p:nvPr/>
        </p:nvSpPr>
        <p:spPr>
          <a:xfrm>
            <a:off x="1489320" y="3497040"/>
            <a:ext cx="292608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200" b="0" u="none" strike="noStrike">
                <a:solidFill>
                  <a:srgbClr val="000000"/>
                </a:solidFill>
                <a:effectLst/>
                <a:uFillTx/>
                <a:latin typeface="Marianne Light"/>
                <a:ea typeface="Calibri"/>
              </a:rPr>
              <a:t>Directeur d’établissement</a:t>
            </a:r>
            <a:endParaRPr lang="fr-FR" sz="1200" b="0" u="none" strike="noStrike">
              <a:solidFill>
                <a:srgbClr val="000000"/>
              </a:solidFill>
              <a:effectLst/>
              <a:uFillTx/>
              <a:latin typeface="Calibri"/>
            </a:endParaRPr>
          </a:p>
        </p:txBody>
      </p:sp>
      <p:sp>
        <p:nvSpPr>
          <p:cNvPr id="83" name="Zone de texte 2"/>
          <p:cNvSpPr/>
          <p:nvPr/>
        </p:nvSpPr>
        <p:spPr>
          <a:xfrm>
            <a:off x="5170680" y="3497040"/>
            <a:ext cx="292608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200" b="0" u="none" strike="noStrike">
                <a:solidFill>
                  <a:srgbClr val="000000"/>
                </a:solidFill>
                <a:effectLst/>
                <a:uFillTx/>
                <a:latin typeface="Marianne Light"/>
                <a:ea typeface="Calibri"/>
              </a:rPr>
              <a:t>Évaluateurs externes</a:t>
            </a:r>
            <a:endParaRPr lang="fr-FR" sz="1200" b="0" u="none" strike="noStrike">
              <a:solidFill>
                <a:srgbClr val="000000"/>
              </a:solidFill>
              <a:effectLst/>
              <a:uFillTx/>
              <a:latin typeface="Calibri"/>
            </a:endParaRPr>
          </a:p>
          <a:p>
            <a:pPr algn="ctr" defTabSz="914400">
              <a:lnSpc>
                <a:spcPct val="100000"/>
              </a:lnSpc>
            </a:pPr>
            <a:r>
              <a:rPr lang="fr-FR" sz="1200" b="0" u="none" strike="noStrike">
                <a:solidFill>
                  <a:srgbClr val="000000"/>
                </a:solidFill>
                <a:effectLst/>
                <a:uFillTx/>
                <a:latin typeface="Marianne Light"/>
                <a:ea typeface="Calibri"/>
              </a:rPr>
              <a:t>(Référent académique)</a:t>
            </a:r>
            <a:endParaRPr lang="fr-FR" sz="1200" b="0" u="none" strike="noStrike">
              <a:solidFill>
                <a:srgbClr val="000000"/>
              </a:solidFill>
              <a:effectLst/>
              <a:uFillTx/>
              <a:latin typeface="Calibri"/>
            </a:endParaRPr>
          </a:p>
        </p:txBody>
      </p:sp>
      <p:sp>
        <p:nvSpPr>
          <p:cNvPr id="84" name="Zone de texte 2"/>
          <p:cNvSpPr/>
          <p:nvPr/>
        </p:nvSpPr>
        <p:spPr>
          <a:xfrm>
            <a:off x="8792640" y="3497040"/>
            <a:ext cx="2926080" cy="4665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200" b="0" u="none" strike="noStrike">
                <a:solidFill>
                  <a:srgbClr val="000000"/>
                </a:solidFill>
                <a:effectLst/>
                <a:uFillTx/>
                <a:latin typeface="Marianne Light"/>
                <a:ea typeface="Calibri"/>
              </a:rPr>
              <a:t>Directeur d’établissement </a:t>
            </a:r>
            <a:endParaRPr lang="fr-FR" sz="1200" b="0" u="none" strike="noStrike">
              <a:solidFill>
                <a:srgbClr val="000000"/>
              </a:solidFill>
              <a:effectLst/>
              <a:uFillTx/>
              <a:latin typeface="Calibri"/>
            </a:endParaRPr>
          </a:p>
          <a:p>
            <a:pPr algn="ctr" defTabSz="914400">
              <a:lnSpc>
                <a:spcPct val="100000"/>
              </a:lnSpc>
            </a:pPr>
            <a:r>
              <a:rPr lang="fr-FR" sz="1200" b="0" u="none" strike="noStrike">
                <a:solidFill>
                  <a:srgbClr val="000000"/>
                </a:solidFill>
                <a:effectLst/>
                <a:uFillTx/>
                <a:latin typeface="Marianne Light"/>
                <a:ea typeface="Calibri"/>
              </a:rPr>
              <a:t>Référent académique</a:t>
            </a:r>
            <a:endParaRPr lang="fr-FR" sz="1200" b="0" u="none" strike="noStrike">
              <a:solidFill>
                <a:srgbClr val="000000"/>
              </a:solidFill>
              <a:effectLst/>
              <a:uFillTx/>
              <a:latin typeface="Calibri"/>
            </a:endParaRPr>
          </a:p>
        </p:txBody>
      </p:sp>
      <p:sp>
        <p:nvSpPr>
          <p:cNvPr id="85" name="Zone de texte 2"/>
          <p:cNvSpPr/>
          <p:nvPr/>
        </p:nvSpPr>
        <p:spPr>
          <a:xfrm>
            <a:off x="1404720" y="4203720"/>
            <a:ext cx="3094920" cy="210384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Le rapport d’auto-évaluation est a déposer sur la plateforme pour que les évaluateurs externes y aient accès.</a:t>
            </a:r>
            <a:endParaRPr lang="fr-FR" sz="1200" b="0" u="none" strike="noStrike">
              <a:solidFill>
                <a:srgbClr val="000000"/>
              </a:solidFill>
              <a:effectLst/>
              <a:uFillTx/>
              <a:latin typeface="Calibri"/>
            </a:endParaRPr>
          </a:p>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Dans le cas d’un regroupement, vous avez la possibilité de dupliquer le rapport d’un autre établissement du regroupement.</a:t>
            </a:r>
            <a:endParaRPr lang="fr-FR" sz="1200" b="0" u="none" strike="noStrike">
              <a:solidFill>
                <a:srgbClr val="000000"/>
              </a:solidFill>
              <a:effectLst/>
              <a:uFillTx/>
              <a:latin typeface="Calibri"/>
            </a:endParaRPr>
          </a:p>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Vous pouvez modifier votre rapport tant que les évaluateurs externes n’ont pas déposé de pré-rapport.</a:t>
            </a:r>
            <a:endParaRPr lang="fr-FR" sz="1200" b="0" u="none" strike="noStrike">
              <a:solidFill>
                <a:srgbClr val="000000"/>
              </a:solidFill>
              <a:effectLst/>
              <a:uFillTx/>
              <a:latin typeface="Calibri"/>
            </a:endParaRPr>
          </a:p>
        </p:txBody>
      </p:sp>
      <p:sp>
        <p:nvSpPr>
          <p:cNvPr id="86" name="Zone de texte 2"/>
          <p:cNvSpPr/>
          <p:nvPr/>
        </p:nvSpPr>
        <p:spPr>
          <a:xfrm>
            <a:off x="5086080" y="4210200"/>
            <a:ext cx="3094920" cy="18774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Les évaluateurs externes (coordonnateur) déposent le pré-rapport sur la plateforme.</a:t>
            </a:r>
            <a:endParaRPr lang="fr-FR" sz="1200" b="0" u="none" strike="noStrike">
              <a:solidFill>
                <a:srgbClr val="000000"/>
              </a:solidFill>
              <a:effectLst/>
              <a:uFillTx/>
              <a:latin typeface="Calibri"/>
            </a:endParaRPr>
          </a:p>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Après la restitution, les évaluateurs externes déposent le rapport pour validation.</a:t>
            </a:r>
            <a:endParaRPr lang="fr-FR" sz="1200" b="0" u="none" strike="noStrike">
              <a:solidFill>
                <a:srgbClr val="000000"/>
              </a:solidFill>
              <a:effectLst/>
              <a:uFillTx/>
              <a:latin typeface="Calibri"/>
            </a:endParaRPr>
          </a:p>
        </p:txBody>
      </p:sp>
      <p:sp>
        <p:nvSpPr>
          <p:cNvPr id="87" name="Zone de texte 2"/>
          <p:cNvSpPr/>
          <p:nvPr/>
        </p:nvSpPr>
        <p:spPr>
          <a:xfrm>
            <a:off x="8708040" y="4203720"/>
            <a:ext cx="3094920" cy="241020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Le référent académique valide le rapport pour validation qui devient rapport final. </a:t>
            </a:r>
            <a:endParaRPr lang="fr-FR" sz="1200" b="0" u="none" strike="noStrike">
              <a:solidFill>
                <a:srgbClr val="000000"/>
              </a:solidFill>
              <a:effectLst/>
              <a:uFillTx/>
              <a:latin typeface="Calibri"/>
            </a:endParaRPr>
          </a:p>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Le directeur d’établissement dispose de 15 jours pour apporter une réponse. Au-delà de ce délai, le rapport est automatiquement validé.</a:t>
            </a:r>
            <a:endParaRPr lang="fr-FR" sz="1200" b="0" u="none" strike="noStrike">
              <a:solidFill>
                <a:srgbClr val="000000"/>
              </a:solidFill>
              <a:effectLst/>
              <a:uFillTx/>
              <a:latin typeface="Calibri"/>
            </a:endParaRPr>
          </a:p>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Durant ces 15 jours, la réponse peut-être modifiée.</a:t>
            </a:r>
            <a:endParaRPr lang="fr-FR" sz="1200" b="0" u="none" strike="noStrike">
              <a:solidFill>
                <a:srgbClr val="000000"/>
              </a:solidFill>
              <a:effectLst/>
              <a:uFillTx/>
              <a:latin typeface="Calibri"/>
            </a:endParaRPr>
          </a:p>
          <a:p>
            <a:pPr marL="171360" indent="-171360" defTabSz="914400">
              <a:lnSpc>
                <a:spcPct val="100000"/>
              </a:lnSpc>
              <a:spcAft>
                <a:spcPts val="601"/>
              </a:spcAft>
              <a:buClr>
                <a:srgbClr val="AF9489"/>
              </a:buClr>
              <a:buFont typeface="Arial"/>
              <a:buChar char="■"/>
            </a:pPr>
            <a:r>
              <a:rPr lang="fr-FR" sz="1200" b="0" u="none" strike="noStrike">
                <a:solidFill>
                  <a:srgbClr val="000000"/>
                </a:solidFill>
                <a:effectLst/>
                <a:uFillTx/>
                <a:latin typeface="Marianne Light"/>
                <a:ea typeface="Calibri"/>
              </a:rPr>
              <a:t>Le rapport final peut être mis à jour tant que le directeur d’établissement n’a pas validé sa réponse.</a:t>
            </a:r>
            <a:endParaRPr lang="fr-FR" sz="1200" b="0" u="none" strike="noStrike">
              <a:solidFill>
                <a:srgbClr val="000000"/>
              </a:solidFill>
              <a:effectLst/>
              <a:uFillTx/>
              <a:latin typeface="Calibri"/>
            </a:endParaRPr>
          </a:p>
        </p:txBody>
      </p:sp>
      <p:sp>
        <p:nvSpPr>
          <p:cNvPr id="88" name="Zone de texte 2"/>
          <p:cNvSpPr/>
          <p:nvPr/>
        </p:nvSpPr>
        <p:spPr>
          <a:xfrm>
            <a:off x="6669720" y="2711160"/>
            <a:ext cx="1467000" cy="466560"/>
          </a:xfrm>
          <a:prstGeom prst="round2SameRect">
            <a:avLst>
              <a:gd name="adj1" fmla="val 0"/>
              <a:gd name="adj2" fmla="val 27915"/>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r>
              <a:rPr lang="fr-FR" sz="1200" b="1" u="none" strike="noStrike">
                <a:solidFill>
                  <a:srgbClr val="AF9489"/>
                </a:solidFill>
                <a:effectLst/>
                <a:uFillTx/>
                <a:latin typeface="Marianne Light"/>
                <a:ea typeface="Calibri"/>
              </a:rPr>
              <a:t>2.2</a:t>
            </a:r>
            <a:endParaRPr lang="fr-FR" sz="1200" b="0" u="none" strike="noStrike">
              <a:solidFill>
                <a:srgbClr val="000000"/>
              </a:solidFill>
              <a:effectLst/>
              <a:uFillTx/>
              <a:latin typeface="Calibri"/>
            </a:endParaRPr>
          </a:p>
          <a:p>
            <a:pPr algn="ctr" defTabSz="914400">
              <a:lnSpc>
                <a:spcPct val="100000"/>
              </a:lnSpc>
            </a:pPr>
            <a:r>
              <a:rPr lang="fr-FR" sz="1200" b="0" u="none" strike="noStrike">
                <a:solidFill>
                  <a:srgbClr val="000000"/>
                </a:solidFill>
                <a:effectLst/>
                <a:uFillTx/>
                <a:latin typeface="Marianne Light"/>
                <a:ea typeface="Calibri"/>
              </a:rPr>
              <a:t>Rapport pour validation </a:t>
            </a:r>
            <a:endParaRPr lang="fr-FR" sz="1200" b="0" u="none" strike="noStrike">
              <a:solidFill>
                <a:srgbClr val="000000"/>
              </a:solidFill>
              <a:effectLst/>
              <a:uFillTx/>
              <a:latin typeface="Calibri"/>
            </a:endParaRPr>
          </a:p>
        </p:txBody>
      </p:sp>
      <p:sp>
        <p:nvSpPr>
          <p:cNvPr id="89" name="Rectangle 4">
            <a:hlinkClick r:id="rId9"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Image 2"/>
          <p:cNvPicPr/>
          <p:nvPr/>
        </p:nvPicPr>
        <p:blipFill>
          <a:blip r:embed="rId3"/>
          <a:stretch/>
        </p:blipFill>
        <p:spPr>
          <a:xfrm>
            <a:off x="332640" y="190440"/>
            <a:ext cx="2207880" cy="678960"/>
          </a:xfrm>
          <a:prstGeom prst="rect">
            <a:avLst/>
          </a:prstGeom>
          <a:noFill/>
          <a:ln w="0">
            <a:noFill/>
          </a:ln>
        </p:spPr>
      </p:pic>
      <p:sp>
        <p:nvSpPr>
          <p:cNvPr id="91" name="Rectangle 4">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000" b="1" u="none" strike="noStrike">
                <a:solidFill>
                  <a:schemeClr val="dk1"/>
                </a:solidFill>
                <a:effectLst/>
                <a:uFillTx/>
                <a:latin typeface="Marianne"/>
              </a:rPr>
              <a:t>Retour Accueil</a:t>
            </a:r>
            <a:endParaRPr lang="fr-FR" sz="2000" b="0" u="none" strike="noStrike">
              <a:solidFill>
                <a:srgbClr val="000000"/>
              </a:solidFill>
              <a:effectLst/>
              <a:uFillTx/>
              <a:latin typeface="Calibri"/>
            </a:endParaRPr>
          </a:p>
        </p:txBody>
      </p:sp>
      <p:sp>
        <p:nvSpPr>
          <p:cNvPr id="92" name="Rectangle 3"/>
          <p:cNvSpPr/>
          <p:nvPr/>
        </p:nvSpPr>
        <p:spPr>
          <a:xfrm>
            <a:off x="3104640" y="190440"/>
            <a:ext cx="874296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AF9489"/>
                </a:solidFill>
                <a:effectLst/>
                <a:uFillTx/>
                <a:latin typeface="Marianne"/>
              </a:rPr>
              <a:t>Se connecter</a:t>
            </a:r>
            <a:endParaRPr lang="fr-FR" sz="2800" b="0" u="none" strike="noStrike">
              <a:solidFill>
                <a:srgbClr val="000000"/>
              </a:solidFill>
              <a:effectLst/>
              <a:uFillTx/>
              <a:latin typeface="Calibri"/>
            </a:endParaRPr>
          </a:p>
        </p:txBody>
      </p:sp>
      <p:sp>
        <p:nvSpPr>
          <p:cNvPr id="93" name="Rectangle 24"/>
          <p:cNvSpPr/>
          <p:nvPr/>
        </p:nvSpPr>
        <p:spPr>
          <a:xfrm>
            <a:off x="7552080" y="2727720"/>
            <a:ext cx="3835440" cy="25322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1600" b="0" u="none" strike="noStrike" dirty="0">
                <a:solidFill>
                  <a:schemeClr val="dk1"/>
                </a:solidFill>
                <a:effectLst/>
                <a:uFillTx/>
                <a:latin typeface="Marianne Light"/>
              </a:rPr>
              <a:t>Accédez à EOS depuis votre intranet acad</a:t>
            </a:r>
            <a:r>
              <a:rPr lang="fr-FR" sz="1600" dirty="0">
                <a:solidFill>
                  <a:schemeClr val="dk1"/>
                </a:solidFill>
                <a:latin typeface="Marianne Light"/>
              </a:rPr>
              <a:t>émique (Arena ou autre).</a:t>
            </a:r>
            <a:endParaRPr lang="fr-FR" sz="1600" b="0" u="none" strike="noStrike" dirty="0">
              <a:solidFill>
                <a:srgbClr val="000000"/>
              </a:solidFill>
              <a:effectLst/>
              <a:uFillTx/>
              <a:latin typeface="Calibri"/>
            </a:endParaRPr>
          </a:p>
        </p:txBody>
      </p:sp>
      <p:grpSp>
        <p:nvGrpSpPr>
          <p:cNvPr id="94" name="Group 7"/>
          <p:cNvGrpSpPr/>
          <p:nvPr/>
        </p:nvGrpSpPr>
        <p:grpSpPr>
          <a:xfrm>
            <a:off x="332639" y="1167120"/>
            <a:ext cx="11435402" cy="361440"/>
            <a:chOff x="332639" y="1167120"/>
            <a:chExt cx="11327612" cy="361440"/>
          </a:xfrm>
        </p:grpSpPr>
        <p:sp>
          <p:nvSpPr>
            <p:cNvPr id="95" name="Rectangle 24"/>
            <p:cNvSpPr/>
            <p:nvPr/>
          </p:nvSpPr>
          <p:spPr>
            <a:xfrm>
              <a:off x="332639" y="1171080"/>
              <a:ext cx="5642612" cy="357480"/>
            </a:xfrm>
            <a:prstGeom prst="rect">
              <a:avLst/>
            </a:prstGeom>
            <a:solidFill>
              <a:srgbClr val="AF9489"/>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45352F"/>
                  </a:solidFill>
                  <a:effectLst/>
                  <a:uFillTx/>
                  <a:latin typeface="Marianne"/>
                </a:rPr>
                <a:t>Étape 1</a:t>
              </a:r>
              <a:endParaRPr lang="fr-FR" sz="2000" b="0" u="none" strike="noStrike">
                <a:solidFill>
                  <a:srgbClr val="FFFFFF"/>
                </a:solidFill>
                <a:effectLst/>
                <a:uFillTx/>
                <a:latin typeface="Calibri"/>
              </a:endParaRPr>
            </a:p>
          </p:txBody>
        </p:sp>
        <p:sp>
          <p:nvSpPr>
            <p:cNvPr id="97" name="Rectangle 37"/>
            <p:cNvSpPr/>
            <p:nvPr/>
          </p:nvSpPr>
          <p:spPr>
            <a:xfrm>
              <a:off x="6041675" y="1167120"/>
              <a:ext cx="5618576"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dirty="0">
                  <a:solidFill>
                    <a:schemeClr val="lt1"/>
                  </a:solidFill>
                  <a:effectLst/>
                  <a:uFillTx/>
                  <a:latin typeface="Marianne"/>
                </a:rPr>
                <a:t>Étape 2</a:t>
              </a:r>
              <a:endParaRPr lang="fr-FR" sz="2000" b="0" u="none" strike="noStrike" dirty="0">
                <a:solidFill>
                  <a:srgbClr val="000000"/>
                </a:solidFill>
                <a:effectLst/>
                <a:uFillTx/>
                <a:latin typeface="Calibri"/>
              </a:endParaRPr>
            </a:p>
          </p:txBody>
        </p:sp>
      </p:grpSp>
      <p:pic>
        <p:nvPicPr>
          <p:cNvPr id="98" name="Graphic 4" descr="Cursor with solid fill"/>
          <p:cNvPicPr/>
          <p:nvPr/>
        </p:nvPicPr>
        <p:blipFill>
          <a:blip r:embed="rId5">
            <a:extLst>
              <a:ext uri="{96DAC541-7B7A-43D3-8B79-37D633B846F1}">
                <asvg:svgBlip xmlns:asvg="http://schemas.microsoft.com/office/drawing/2016/SVG/main" r:embed="rId6"/>
              </a:ext>
            </a:extLst>
          </a:blip>
          <a:stretch/>
        </p:blipFill>
        <p:spPr>
          <a:xfrm>
            <a:off x="3824280" y="4318560"/>
            <a:ext cx="459000" cy="459000"/>
          </a:xfrm>
          <a:prstGeom prst="rect">
            <a:avLst/>
          </a:prstGeom>
          <a:noFill/>
          <a:ln w="0">
            <a:noFill/>
          </a:ln>
        </p:spPr>
      </p:pic>
      <p:grpSp>
        <p:nvGrpSpPr>
          <p:cNvPr id="99" name="Group 8"/>
          <p:cNvGrpSpPr/>
          <p:nvPr/>
        </p:nvGrpSpPr>
        <p:grpSpPr>
          <a:xfrm>
            <a:off x="332640" y="1612080"/>
            <a:ext cx="6981840" cy="4763880"/>
            <a:chOff x="332640" y="1612080"/>
            <a:chExt cx="6981840" cy="4763880"/>
          </a:xfrm>
        </p:grpSpPr>
        <p:pic>
          <p:nvPicPr>
            <p:cNvPr id="100" name="Picture 9" descr="A screenshot of a computer&#10;&#10;AI-generated content may be incorrect."/>
            <p:cNvPicPr/>
            <p:nvPr/>
          </p:nvPicPr>
          <p:blipFill>
            <a:blip r:embed="rId7"/>
            <a:stretch/>
          </p:blipFill>
          <p:spPr>
            <a:xfrm>
              <a:off x="332640" y="1612080"/>
              <a:ext cx="6981840" cy="4763880"/>
            </a:xfrm>
            <a:prstGeom prst="rect">
              <a:avLst/>
            </a:prstGeom>
            <a:noFill/>
            <a:ln w="0">
              <a:noFill/>
            </a:ln>
            <a:effectLst>
              <a:outerShdw blurRad="50760" dist="37674" dir="2700000" algn="tl" rotWithShape="0">
                <a:srgbClr val="000000">
                  <a:alpha val="40000"/>
                </a:srgbClr>
              </a:outerShdw>
            </a:effectLst>
          </p:spPr>
        </p:pic>
        <p:pic>
          <p:nvPicPr>
            <p:cNvPr id="101" name="Picture 4" descr="A screenshot of a computer&#10;&#10;AI-generated content may be incorrect."/>
            <p:cNvPicPr/>
            <p:nvPr/>
          </p:nvPicPr>
          <p:blipFill>
            <a:blip r:embed="rId7"/>
            <a:srcRect l="14573" t="15501" r="15497" b="14572"/>
            <a:stretch/>
          </p:blipFill>
          <p:spPr>
            <a:xfrm>
              <a:off x="574920" y="1616040"/>
              <a:ext cx="6497280" cy="4433040"/>
            </a:xfrm>
            <a:prstGeom prst="rect">
              <a:avLst/>
            </a:prstGeom>
            <a:noFill/>
            <a:ln w="0">
              <a:noFill/>
            </a:ln>
          </p:spPr>
        </p:pic>
      </p:grpSp>
      <p:sp>
        <p:nvSpPr>
          <p:cNvPr id="102" name="Rectangle 4">
            <a:hlinkClick r:id="rId8"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extLst>
      <p:ext uri="{BB962C8B-B14F-4D97-AF65-F5344CB8AC3E}">
        <p14:creationId xmlns:p14="http://schemas.microsoft.com/office/powerpoint/2010/main" val="2140749237"/>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8" descr="A screenshot of a computer&#10;&#10;AI-generated content may be incorrect."/>
          <p:cNvPicPr/>
          <p:nvPr/>
        </p:nvPicPr>
        <p:blipFill>
          <a:blip r:embed="rId2"/>
          <a:stretch/>
        </p:blipFill>
        <p:spPr>
          <a:xfrm>
            <a:off x="332640" y="1592355"/>
            <a:ext cx="6620400" cy="4800600"/>
          </a:xfrm>
          <a:prstGeom prst="rect">
            <a:avLst/>
          </a:prstGeom>
          <a:noFill/>
          <a:ln w="0">
            <a:noFill/>
          </a:ln>
          <a:effectLst>
            <a:outerShdw blurRad="50760" dist="37674" dir="2700000" algn="tl" rotWithShape="0">
              <a:srgbClr val="000000">
                <a:alpha val="40000"/>
              </a:srgbClr>
            </a:outerShdw>
          </a:effectLst>
        </p:spPr>
      </p:pic>
      <p:pic>
        <p:nvPicPr>
          <p:cNvPr id="115" name="Image 2"/>
          <p:cNvPicPr/>
          <p:nvPr/>
        </p:nvPicPr>
        <p:blipFill>
          <a:blip r:embed="rId3"/>
          <a:stretch/>
        </p:blipFill>
        <p:spPr>
          <a:xfrm>
            <a:off x="332640" y="190440"/>
            <a:ext cx="2207880" cy="678960"/>
          </a:xfrm>
          <a:prstGeom prst="rect">
            <a:avLst/>
          </a:prstGeom>
          <a:noFill/>
          <a:ln w="0">
            <a:noFill/>
          </a:ln>
        </p:spPr>
      </p:pic>
      <p:sp>
        <p:nvSpPr>
          <p:cNvPr id="116" name="Rectangle 4">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000" b="1" u="none" strike="noStrike">
                <a:solidFill>
                  <a:schemeClr val="dk1"/>
                </a:solidFill>
                <a:effectLst/>
                <a:uFillTx/>
                <a:latin typeface="Marianne"/>
              </a:rPr>
              <a:t>Retour Accueil</a:t>
            </a:r>
            <a:endParaRPr lang="fr-FR" sz="2000" b="0" u="none" strike="noStrike">
              <a:solidFill>
                <a:srgbClr val="000000"/>
              </a:solidFill>
              <a:effectLst/>
              <a:uFillTx/>
              <a:latin typeface="Calibri"/>
            </a:endParaRPr>
          </a:p>
        </p:txBody>
      </p:sp>
      <p:sp>
        <p:nvSpPr>
          <p:cNvPr id="117" name="Rectangle 3"/>
          <p:cNvSpPr/>
          <p:nvPr/>
        </p:nvSpPr>
        <p:spPr>
          <a:xfrm>
            <a:off x="3104640" y="190440"/>
            <a:ext cx="874296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AF9489"/>
                </a:solidFill>
                <a:effectLst/>
                <a:uFillTx/>
                <a:latin typeface="Marianne"/>
              </a:rPr>
              <a:t>Se connecter</a:t>
            </a:r>
            <a:endParaRPr lang="fr-FR" sz="2800" b="0" u="none" strike="noStrike">
              <a:solidFill>
                <a:srgbClr val="000000"/>
              </a:solidFill>
              <a:effectLst/>
              <a:uFillTx/>
              <a:latin typeface="Calibri"/>
            </a:endParaRPr>
          </a:p>
        </p:txBody>
      </p:sp>
      <p:sp>
        <p:nvSpPr>
          <p:cNvPr id="118" name="Rectangle 24"/>
          <p:cNvSpPr/>
          <p:nvPr/>
        </p:nvSpPr>
        <p:spPr>
          <a:xfrm>
            <a:off x="7365240" y="1928880"/>
            <a:ext cx="4402800" cy="174312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spcAft>
                <a:spcPts val="601"/>
              </a:spcAft>
            </a:pPr>
            <a:r>
              <a:rPr lang="fr-FR" sz="1600" b="0" u="none" strike="noStrike" dirty="0">
                <a:solidFill>
                  <a:schemeClr val="dk1"/>
                </a:solidFill>
                <a:effectLst/>
                <a:uFillTx/>
                <a:latin typeface="Marianne Light"/>
              </a:rPr>
              <a:t>Choisissez votre fournisseur d’identité (ex. Académie Aix-Marseille), puis cliquez sur </a:t>
            </a:r>
            <a:br>
              <a:rPr lang="fr-FR" sz="1600" b="0" u="none" strike="noStrike" dirty="0">
                <a:solidFill>
                  <a:schemeClr val="dk1"/>
                </a:solidFill>
                <a:effectLst/>
                <a:uFillTx/>
                <a:latin typeface="Marianne Light"/>
              </a:rPr>
            </a:br>
            <a:r>
              <a:rPr lang="fr-FR" sz="1600" b="0" u="none" strike="noStrike" dirty="0">
                <a:solidFill>
                  <a:schemeClr val="dk1"/>
                </a:solidFill>
                <a:effectLst/>
                <a:uFillTx/>
                <a:latin typeface="Marianne Light"/>
              </a:rPr>
              <a:t>« Continuer ».</a:t>
            </a:r>
            <a:endParaRPr lang="fr-FR" sz="1600" b="0" u="none" strike="noStrike" dirty="0">
              <a:solidFill>
                <a:srgbClr val="000000"/>
              </a:solidFill>
              <a:effectLst/>
              <a:uFillTx/>
              <a:latin typeface="Calibri"/>
            </a:endParaRPr>
          </a:p>
          <a:p>
            <a:pPr defTabSz="914400">
              <a:lnSpc>
                <a:spcPct val="100000"/>
              </a:lnSpc>
            </a:pPr>
            <a:r>
              <a:rPr lang="fr-FR" sz="1600" b="0" u="none" strike="noStrike" dirty="0">
                <a:solidFill>
                  <a:schemeClr val="dk1"/>
                </a:solidFill>
                <a:effectLst/>
                <a:uFillTx/>
                <a:latin typeface="Marianne Light"/>
              </a:rPr>
              <a:t>Vous serez alors connecté automatiquement. </a:t>
            </a:r>
            <a:endParaRPr lang="fr-FR" sz="1600" b="0" u="none" strike="noStrike" dirty="0">
              <a:solidFill>
                <a:srgbClr val="000000"/>
              </a:solidFill>
              <a:effectLst/>
              <a:uFillTx/>
              <a:latin typeface="Calibri"/>
            </a:endParaRPr>
          </a:p>
          <a:p>
            <a:pPr defTabSz="914400">
              <a:lnSpc>
                <a:spcPct val="100000"/>
              </a:lnSpc>
            </a:pPr>
            <a:endParaRPr lang="fr-FR" sz="1600" b="0" u="none" strike="noStrike" dirty="0">
              <a:solidFill>
                <a:srgbClr val="000000"/>
              </a:solidFill>
              <a:effectLst/>
              <a:uFillTx/>
              <a:latin typeface="Calibri"/>
            </a:endParaRPr>
          </a:p>
        </p:txBody>
      </p:sp>
      <p:sp>
        <p:nvSpPr>
          <p:cNvPr id="121" name="Rectangle 25"/>
          <p:cNvSpPr/>
          <p:nvPr/>
        </p:nvSpPr>
        <p:spPr>
          <a:xfrm>
            <a:off x="6096000" y="1171080"/>
            <a:ext cx="5672040" cy="357480"/>
          </a:xfrm>
          <a:prstGeom prst="rect">
            <a:avLst/>
          </a:prstGeom>
          <a:solidFill>
            <a:srgbClr val="AF9489"/>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dirty="0">
                <a:solidFill>
                  <a:srgbClr val="45352F"/>
                </a:solidFill>
                <a:effectLst/>
                <a:uFillTx/>
                <a:latin typeface="Marianne"/>
              </a:rPr>
              <a:t>Étape 2</a:t>
            </a:r>
            <a:endParaRPr lang="fr-FR" sz="2000" b="0" u="none" strike="noStrike" dirty="0">
              <a:solidFill>
                <a:srgbClr val="FFFFFF"/>
              </a:solidFill>
              <a:effectLst/>
              <a:uFillTx/>
              <a:latin typeface="Calibri"/>
            </a:endParaRPr>
          </a:p>
        </p:txBody>
      </p:sp>
      <p:pic>
        <p:nvPicPr>
          <p:cNvPr id="123" name="Graphic 4" descr="Cursor with solid fill"/>
          <p:cNvPicPr/>
          <p:nvPr/>
        </p:nvPicPr>
        <p:blipFill>
          <a:blip r:embed="rId5">
            <a:extLst>
              <a:ext uri="{96DAC541-7B7A-43D3-8B79-37D633B846F1}">
                <asvg:svgBlip xmlns:asvg="http://schemas.microsoft.com/office/drawing/2016/SVG/main" r:embed="rId6"/>
              </a:ext>
            </a:extLst>
          </a:blip>
          <a:stretch/>
        </p:blipFill>
        <p:spPr>
          <a:xfrm>
            <a:off x="3817800" y="3694320"/>
            <a:ext cx="459000" cy="459000"/>
          </a:xfrm>
          <a:prstGeom prst="rect">
            <a:avLst/>
          </a:prstGeom>
          <a:noFill/>
          <a:ln w="0">
            <a:noFill/>
          </a:ln>
        </p:spPr>
      </p:pic>
      <p:sp>
        <p:nvSpPr>
          <p:cNvPr id="124" name="Rectangle 4">
            <a:hlinkClick r:id="rId7"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
        <p:nvSpPr>
          <p:cNvPr id="2" name="Rectangle 37">
            <a:extLst>
              <a:ext uri="{FF2B5EF4-FFF2-40B4-BE49-F238E27FC236}">
                <a16:creationId xmlns:a16="http://schemas.microsoft.com/office/drawing/2014/main" id="{E8B223EC-E482-004E-BF89-512AD475B662}"/>
              </a:ext>
            </a:extLst>
          </p:cNvPr>
          <p:cNvSpPr/>
          <p:nvPr/>
        </p:nvSpPr>
        <p:spPr>
          <a:xfrm>
            <a:off x="342519" y="1167120"/>
            <a:ext cx="567204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dirty="0">
                <a:solidFill>
                  <a:schemeClr val="lt1"/>
                </a:solidFill>
                <a:effectLst/>
                <a:uFillTx/>
                <a:latin typeface="Marianne"/>
              </a:rPr>
              <a:t>Étape 1</a:t>
            </a:r>
            <a:endParaRPr lang="fr-FR" sz="2000" b="0" u="none" strike="noStrike" dirty="0">
              <a:solidFill>
                <a:srgbClr val="000000"/>
              </a:solidFill>
              <a:effectLst/>
              <a:uFillTx/>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Espace réservé du texte 5"/>
          <p:cNvSpPr/>
          <p:nvPr/>
        </p:nvSpPr>
        <p:spPr>
          <a:xfrm>
            <a:off x="545040" y="1972440"/>
            <a:ext cx="6489720" cy="181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grpSp>
        <p:nvGrpSpPr>
          <p:cNvPr id="128" name="Group 3"/>
          <p:cNvGrpSpPr/>
          <p:nvPr/>
        </p:nvGrpSpPr>
        <p:grpSpPr>
          <a:xfrm>
            <a:off x="332640" y="1708560"/>
            <a:ext cx="5762160" cy="4326120"/>
            <a:chOff x="332640" y="1708560"/>
            <a:chExt cx="5762160" cy="4326120"/>
          </a:xfrm>
        </p:grpSpPr>
        <p:sp>
          <p:nvSpPr>
            <p:cNvPr id="129" name="Rectangle 4"/>
            <p:cNvSpPr/>
            <p:nvPr/>
          </p:nvSpPr>
          <p:spPr>
            <a:xfrm>
              <a:off x="332640" y="1708560"/>
              <a:ext cx="5762160" cy="4326120"/>
            </a:xfrm>
            <a:prstGeom prst="rect">
              <a:avLst/>
            </a:prstGeom>
            <a:solidFill>
              <a:srgbClr val="00B8A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grpSp>
          <p:nvGrpSpPr>
            <p:cNvPr id="130" name="Group 1"/>
            <p:cNvGrpSpPr/>
            <p:nvPr/>
          </p:nvGrpSpPr>
          <p:grpSpPr>
            <a:xfrm>
              <a:off x="529560" y="1708560"/>
              <a:ext cx="5416200" cy="4326120"/>
              <a:chOff x="529560" y="1708560"/>
              <a:chExt cx="5416200" cy="4326120"/>
            </a:xfrm>
          </p:grpSpPr>
          <p:sp>
            <p:nvSpPr>
              <p:cNvPr id="131" name="Rectangle 13"/>
              <p:cNvSpPr/>
              <p:nvPr/>
            </p:nvSpPr>
            <p:spPr>
              <a:xfrm>
                <a:off x="1762560" y="1740600"/>
                <a:ext cx="4183200" cy="4261680"/>
              </a:xfrm>
              <a:prstGeom prst="rect">
                <a:avLst/>
              </a:prstGeom>
              <a:solidFill>
                <a:srgbClr val="00B8A6"/>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4000" b="1" u="none" strike="noStrike">
                    <a:solidFill>
                      <a:schemeClr val="lt1"/>
                    </a:solidFill>
                    <a:effectLst/>
                    <a:uFillTx/>
                    <a:latin typeface="Marianne"/>
                  </a:rPr>
                  <a:t>Directeur d’établissement</a:t>
                </a:r>
                <a:endParaRPr lang="fr-FR" sz="4000" b="0" u="none" strike="noStrike">
                  <a:solidFill>
                    <a:srgbClr val="000000"/>
                  </a:solidFill>
                  <a:effectLst/>
                  <a:uFillTx/>
                  <a:latin typeface="Calibri"/>
                </a:endParaRPr>
              </a:p>
            </p:txBody>
          </p:sp>
          <p:sp>
            <p:nvSpPr>
              <p:cNvPr id="132" name="Rectangle 5"/>
              <p:cNvSpPr/>
              <p:nvPr/>
            </p:nvSpPr>
            <p:spPr>
              <a:xfrm>
                <a:off x="529560" y="1708560"/>
                <a:ext cx="1116720" cy="4326120"/>
              </a:xfrm>
              <a:prstGeom prst="rect">
                <a:avLst/>
              </a:prstGeom>
              <a:no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7200" b="1" u="none" strike="noStrike">
                    <a:solidFill>
                      <a:schemeClr val="lt1"/>
                    </a:solidFill>
                    <a:effectLst/>
                    <a:uFillTx/>
                    <a:latin typeface="Marianne"/>
                  </a:rPr>
                  <a:t>2|</a:t>
                </a:r>
                <a:endParaRPr lang="fr-FR" sz="7200" b="0" u="none" strike="noStrike">
                  <a:solidFill>
                    <a:srgbClr val="000000"/>
                  </a:solidFill>
                  <a:effectLst/>
                  <a:uFillTx/>
                  <a:latin typeface="Calibri"/>
                </a:endParaRPr>
              </a:p>
            </p:txBody>
          </p:sp>
        </p:grpSp>
      </p:grpSp>
      <p:pic>
        <p:nvPicPr>
          <p:cNvPr id="133" name="Image 2"/>
          <p:cNvPicPr/>
          <p:nvPr/>
        </p:nvPicPr>
        <p:blipFill>
          <a:blip r:embed="rId2"/>
          <a:stretch/>
        </p:blipFill>
        <p:spPr>
          <a:xfrm>
            <a:off x="332640" y="190440"/>
            <a:ext cx="2207880" cy="678960"/>
          </a:xfrm>
          <a:prstGeom prst="rect">
            <a:avLst/>
          </a:prstGeom>
          <a:noFill/>
          <a:ln w="0">
            <a:noFill/>
          </a:ln>
        </p:spPr>
      </p:pic>
      <p:sp>
        <p:nvSpPr>
          <p:cNvPr id="134" name="Espace réservé du contenu 1"/>
          <p:cNvSpPr/>
          <p:nvPr/>
        </p:nvSpPr>
        <p:spPr>
          <a:xfrm>
            <a:off x="6308640" y="1708560"/>
            <a:ext cx="5549760" cy="4326120"/>
          </a:xfrm>
          <a:prstGeom prst="rect">
            <a:avLst/>
          </a:prstGeom>
          <a:solidFill>
            <a:schemeClr val="bg1"/>
          </a:solidFill>
          <a:ln w="28575">
            <a:noFill/>
          </a:ln>
        </p:spPr>
        <p:style>
          <a:lnRef idx="0">
            <a:scrgbClr r="0" g="0" b="0"/>
          </a:lnRef>
          <a:fillRef idx="0">
            <a:scrgbClr r="0" g="0" b="0"/>
          </a:fillRef>
          <a:effectRef idx="0">
            <a:scrgbClr r="0" g="0" b="0"/>
          </a:effectRef>
          <a:fontRef idx="minor"/>
        </p:style>
        <p:txBody>
          <a:bodyPr lIns="90000" tIns="0" rIns="0" bIns="0" numCol="1" spcCol="360000" anchor="ctr">
            <a:noAutofit/>
          </a:bodyPr>
          <a:lstStyle/>
          <a:p>
            <a:pPr defTabSz="1219320">
              <a:lnSpc>
                <a:spcPct val="100000"/>
              </a:lnSpc>
              <a:tabLst>
                <a:tab pos="0" algn="l"/>
              </a:tabLst>
            </a:pPr>
            <a:r>
              <a:rPr lang="fr-FR" sz="1600" b="0" i="1" u="none" strike="noStrike">
                <a:solidFill>
                  <a:srgbClr val="000000"/>
                </a:solidFill>
                <a:effectLst/>
                <a:uFillTx/>
                <a:latin typeface="Marianne Light"/>
              </a:rPr>
              <a:t>Le directeur d’établissement est responsable du déroulé de l’auto-évaluation. </a:t>
            </a:r>
            <a:endParaRPr lang="fr-FR" sz="1600" b="0" u="none" strike="noStrike">
              <a:solidFill>
                <a:srgbClr val="000000"/>
              </a:solidFill>
              <a:effectLst/>
              <a:uFillTx/>
              <a:latin typeface="Calibri"/>
            </a:endParaRPr>
          </a:p>
          <a:p>
            <a:pPr defTabSz="1219320">
              <a:lnSpc>
                <a:spcPct val="100000"/>
              </a:lnSpc>
              <a:tabLst>
                <a:tab pos="0" algn="l"/>
              </a:tabLst>
            </a:pPr>
            <a:r>
              <a:rPr lang="fr-FR" sz="1600" b="0" i="1" u="none" strike="noStrike">
                <a:solidFill>
                  <a:srgbClr val="000000"/>
                </a:solidFill>
                <a:effectLst/>
                <a:uFillTx/>
                <a:latin typeface="Marianne Light"/>
              </a:rPr>
              <a:t>Ci-dessous, la liste des actions à chaque étape de l’évaluation : </a:t>
            </a:r>
            <a:endParaRPr lang="fr-FR" sz="1600" b="0" u="none" strike="noStrike">
              <a:solidFill>
                <a:srgbClr val="000000"/>
              </a:solidFill>
              <a:effectLst/>
              <a:uFillTx/>
              <a:latin typeface="Calibri"/>
            </a:endParaRPr>
          </a:p>
          <a:p>
            <a:pPr defTabSz="1219320">
              <a:lnSpc>
                <a:spcPct val="100000"/>
              </a:lnSpc>
              <a:spcBef>
                <a:spcPts val="601"/>
              </a:spcBef>
              <a:spcAft>
                <a:spcPts val="601"/>
              </a:spcAft>
              <a:tabLst>
                <a:tab pos="0" algn="l"/>
              </a:tabLst>
            </a:pPr>
            <a:r>
              <a:rPr lang="fr-FR" sz="1600" b="0" u="sng" strike="noStrike">
                <a:solidFill>
                  <a:srgbClr val="000000"/>
                </a:solidFill>
                <a:effectLst/>
                <a:uFillTx/>
                <a:latin typeface="Marianne Light"/>
              </a:rPr>
              <a:t>Étape 1 </a:t>
            </a:r>
            <a:endParaRPr lang="fr-FR" sz="1600" b="0" u="none" strike="noStrike">
              <a:solidFill>
                <a:srgbClr val="000000"/>
              </a:solidFill>
              <a:effectLst/>
              <a:uFillTx/>
              <a:latin typeface="Calibri"/>
            </a:endParaRPr>
          </a:p>
          <a:p>
            <a:pPr marL="285840" indent="-285840" defTabSz="1219320">
              <a:lnSpc>
                <a:spcPct val="100000"/>
              </a:lnSpc>
              <a:buClr>
                <a:srgbClr val="00B8A6"/>
              </a:buClr>
              <a:buFont typeface="Arial"/>
              <a:buChar char="■"/>
              <a:tabLst>
                <a:tab pos="0" algn="l"/>
              </a:tabLst>
            </a:pPr>
            <a:r>
              <a:rPr lang="fr-FR" sz="1600" b="0" u="none" strike="noStrike">
                <a:solidFill>
                  <a:srgbClr val="000000"/>
                </a:solidFill>
                <a:effectLst/>
                <a:uFillTx/>
                <a:latin typeface="Marianne Light"/>
              </a:rPr>
              <a:t>Ajouter un rapport d’auto-évaluation.</a:t>
            </a:r>
            <a:endParaRPr lang="fr-FR" sz="1600" b="0" u="none" strike="noStrike">
              <a:solidFill>
                <a:srgbClr val="000000"/>
              </a:solidFill>
              <a:effectLst/>
              <a:uFillTx/>
              <a:latin typeface="Calibri"/>
            </a:endParaRPr>
          </a:p>
          <a:p>
            <a:pPr marL="285840" indent="-285840" defTabSz="1219320">
              <a:lnSpc>
                <a:spcPct val="100000"/>
              </a:lnSpc>
              <a:buClr>
                <a:srgbClr val="00B8A6"/>
              </a:buClr>
              <a:buFont typeface="Arial"/>
              <a:buChar char="■"/>
              <a:tabLst>
                <a:tab pos="0" algn="l"/>
              </a:tabLst>
            </a:pPr>
            <a:r>
              <a:rPr lang="fr-FR" sz="1600" b="0" u="none" strike="noStrike">
                <a:solidFill>
                  <a:srgbClr val="000000"/>
                </a:solidFill>
                <a:effectLst/>
                <a:uFillTx/>
                <a:latin typeface="Marianne Light"/>
              </a:rPr>
              <a:t>Modifier un rapport d’auto-évaluation.</a:t>
            </a:r>
            <a:endParaRPr lang="fr-FR" sz="1600" b="0" u="none" strike="noStrike">
              <a:solidFill>
                <a:srgbClr val="000000"/>
              </a:solidFill>
              <a:effectLst/>
              <a:uFillTx/>
              <a:latin typeface="Calibri"/>
            </a:endParaRPr>
          </a:p>
          <a:p>
            <a:pPr defTabSz="1219320">
              <a:lnSpc>
                <a:spcPct val="100000"/>
              </a:lnSpc>
              <a:spcBef>
                <a:spcPts val="601"/>
              </a:spcBef>
              <a:spcAft>
                <a:spcPts val="601"/>
              </a:spcAft>
              <a:tabLst>
                <a:tab pos="0" algn="l"/>
              </a:tabLst>
            </a:pPr>
            <a:r>
              <a:rPr lang="fr-FR" sz="1600" b="0" u="sng" strike="noStrike">
                <a:solidFill>
                  <a:srgbClr val="000000"/>
                </a:solidFill>
                <a:effectLst/>
                <a:uFillTx/>
                <a:latin typeface="Marianne Light"/>
              </a:rPr>
              <a:t>Étape 2 </a:t>
            </a:r>
            <a:endParaRPr lang="fr-FR" sz="1600" b="0" u="none" strike="noStrike">
              <a:solidFill>
                <a:srgbClr val="000000"/>
              </a:solidFill>
              <a:effectLst/>
              <a:uFillTx/>
              <a:latin typeface="Calibri"/>
            </a:endParaRPr>
          </a:p>
          <a:p>
            <a:pPr marL="285840" indent="-285840" defTabSz="1219320">
              <a:lnSpc>
                <a:spcPct val="100000"/>
              </a:lnSpc>
              <a:buClr>
                <a:srgbClr val="00B8A6"/>
              </a:buClr>
              <a:buFont typeface="Arial"/>
              <a:buChar char="■"/>
              <a:tabLst>
                <a:tab pos="0" algn="l"/>
              </a:tabLst>
            </a:pPr>
            <a:r>
              <a:rPr lang="fr-FR" sz="1600" b="0" u="none" strike="noStrike">
                <a:solidFill>
                  <a:srgbClr val="000000"/>
                </a:solidFill>
                <a:effectLst/>
                <a:uFillTx/>
                <a:latin typeface="Marianne Light"/>
              </a:rPr>
              <a:t>Visualiser un pré-rapport (avant restitution) ou un rapport d’évaluation.</a:t>
            </a:r>
            <a:endParaRPr lang="fr-FR" sz="1600" b="0" u="none" strike="noStrike">
              <a:solidFill>
                <a:srgbClr val="000000"/>
              </a:solidFill>
              <a:effectLst/>
              <a:uFillTx/>
              <a:latin typeface="Calibri"/>
            </a:endParaRPr>
          </a:p>
          <a:p>
            <a:pPr defTabSz="1219320">
              <a:lnSpc>
                <a:spcPct val="100000"/>
              </a:lnSpc>
              <a:spcBef>
                <a:spcPts val="601"/>
              </a:spcBef>
              <a:spcAft>
                <a:spcPts val="601"/>
              </a:spcAft>
              <a:tabLst>
                <a:tab pos="0" algn="l"/>
              </a:tabLst>
            </a:pPr>
            <a:r>
              <a:rPr lang="fr-FR" sz="1600" b="0" u="sng" strike="noStrike">
                <a:solidFill>
                  <a:srgbClr val="000000"/>
                </a:solidFill>
                <a:effectLst/>
                <a:uFillTx/>
                <a:latin typeface="Marianne Light"/>
              </a:rPr>
              <a:t>Étape 3 </a:t>
            </a:r>
            <a:endParaRPr lang="fr-FR" sz="1600" b="0" u="none" strike="noStrike">
              <a:solidFill>
                <a:srgbClr val="000000"/>
              </a:solidFill>
              <a:effectLst/>
              <a:uFillTx/>
              <a:latin typeface="Calibri"/>
            </a:endParaRPr>
          </a:p>
          <a:p>
            <a:pPr marL="285840" indent="-285840" defTabSz="1219320">
              <a:lnSpc>
                <a:spcPct val="100000"/>
              </a:lnSpc>
              <a:buClr>
                <a:srgbClr val="00B8A6"/>
              </a:buClr>
              <a:buFont typeface="Arial"/>
              <a:buChar char="■"/>
              <a:tabLst>
                <a:tab pos="0" algn="l"/>
              </a:tabLst>
            </a:pPr>
            <a:r>
              <a:rPr lang="fr-FR" sz="1600" b="0" u="none" strike="noStrike">
                <a:solidFill>
                  <a:srgbClr val="000000"/>
                </a:solidFill>
                <a:effectLst/>
                <a:uFillTx/>
                <a:latin typeface="Marianne Light"/>
              </a:rPr>
              <a:t>Ajouter une réponse au rapport final d’évaluation.</a:t>
            </a:r>
            <a:endParaRPr lang="fr-FR" sz="1600" b="0" u="none" strike="noStrike">
              <a:solidFill>
                <a:srgbClr val="000000"/>
              </a:solidFill>
              <a:effectLst/>
              <a:uFillTx/>
              <a:latin typeface="Calibri"/>
            </a:endParaRPr>
          </a:p>
          <a:p>
            <a:pPr defTabSz="1219320">
              <a:lnSpc>
                <a:spcPct val="100000"/>
              </a:lnSpc>
              <a:tabLst>
                <a:tab pos="0" algn="l"/>
              </a:tabLst>
            </a:pPr>
            <a:endParaRPr lang="fr-FR" sz="1600" b="0" u="none" strike="noStrike">
              <a:solidFill>
                <a:srgbClr val="000000"/>
              </a:solidFill>
              <a:effectLst/>
              <a:uFillTx/>
              <a:latin typeface="Calibri"/>
            </a:endParaRPr>
          </a:p>
          <a:p>
            <a:pPr defTabSz="1219320">
              <a:lnSpc>
                <a:spcPct val="100000"/>
              </a:lnSpc>
              <a:tabLst>
                <a:tab pos="0" algn="l"/>
              </a:tabLst>
            </a:pPr>
            <a:r>
              <a:rPr lang="fr-FR" sz="1600" b="0" u="none" strike="noStrike">
                <a:solidFill>
                  <a:srgbClr val="000000"/>
                </a:solidFill>
                <a:effectLst/>
                <a:uFillTx/>
                <a:latin typeface="Marianne Light"/>
              </a:rPr>
              <a:t>Des actions spécifiques aux regroupements existent (</a:t>
            </a:r>
            <a:r>
              <a:rPr lang="fr-FR" sz="1600" b="0" i="1" u="none" strike="noStrike">
                <a:solidFill>
                  <a:srgbClr val="000000"/>
                </a:solidFill>
                <a:effectLst/>
                <a:uFillTx/>
                <a:latin typeface="Marianne Light"/>
              </a:rPr>
              <a:t>cf.</a:t>
            </a:r>
            <a:r>
              <a:rPr lang="fr-FR" sz="1600" b="0" u="none" strike="noStrike">
                <a:solidFill>
                  <a:srgbClr val="000000"/>
                </a:solidFill>
                <a:effectLst/>
                <a:uFillTx/>
                <a:latin typeface="Marianne Light"/>
              </a:rPr>
              <a:t> p. 22).</a:t>
            </a:r>
            <a:endParaRPr lang="fr-FR" sz="1600" b="0" u="none" strike="noStrike">
              <a:solidFill>
                <a:srgbClr val="000000"/>
              </a:solidFill>
              <a:effectLst/>
              <a:uFillTx/>
              <a:latin typeface="Calibri"/>
            </a:endParaRPr>
          </a:p>
          <a:p>
            <a:pPr defTabSz="1219320">
              <a:lnSpc>
                <a:spcPct val="100000"/>
              </a:lnSpc>
              <a:tabLst>
                <a:tab pos="0" algn="l"/>
              </a:tabLst>
            </a:pPr>
            <a:endParaRPr lang="fr-FR" sz="1600" b="0" u="none" strike="noStrike">
              <a:solidFill>
                <a:srgbClr val="000000"/>
              </a:solidFill>
              <a:effectLst/>
              <a:uFillTx/>
              <a:latin typeface="Calibri"/>
            </a:endParaRPr>
          </a:p>
        </p:txBody>
      </p:sp>
      <p:sp>
        <p:nvSpPr>
          <p:cNvPr id="135" name="Rectangle 4">
            <a:hlinkClick r:id="rId3"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dirty="0">
                <a:solidFill>
                  <a:schemeClr val="dk1"/>
                </a:solidFill>
                <a:effectLst/>
                <a:uFillTx/>
                <a:latin typeface="Marianne"/>
              </a:rPr>
              <a:t>Retourner au sommaire</a:t>
            </a:r>
            <a:endParaRPr lang="fr-FR" sz="1800" b="0" u="none" strike="noStrike" dirty="0">
              <a:solidFill>
                <a:srgbClr val="000000"/>
              </a:solidFill>
              <a:effectLst/>
              <a:uFillTx/>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Picture 6"/>
          <p:cNvPicPr/>
          <p:nvPr/>
        </p:nvPicPr>
        <p:blipFill>
          <a:blip r:embed="rId2"/>
          <a:stretch/>
        </p:blipFill>
        <p:spPr>
          <a:xfrm>
            <a:off x="332640" y="1708920"/>
            <a:ext cx="7170120" cy="4471560"/>
          </a:xfrm>
          <a:prstGeom prst="rect">
            <a:avLst/>
          </a:prstGeom>
          <a:noFill/>
          <a:ln w="0">
            <a:noFill/>
          </a:ln>
          <a:effectLst>
            <a:outerShdw blurRad="50760" dist="37674" dir="2700000" algn="tl" rotWithShape="0">
              <a:srgbClr val="000000">
                <a:alpha val="40000"/>
              </a:srgbClr>
            </a:outerShdw>
          </a:effectLst>
        </p:spPr>
      </p:pic>
      <p:pic>
        <p:nvPicPr>
          <p:cNvPr id="137" name="Image 2"/>
          <p:cNvPicPr/>
          <p:nvPr/>
        </p:nvPicPr>
        <p:blipFill>
          <a:blip r:embed="rId3"/>
          <a:stretch/>
        </p:blipFill>
        <p:spPr>
          <a:xfrm>
            <a:off x="332640" y="190440"/>
            <a:ext cx="2207880" cy="678960"/>
          </a:xfrm>
          <a:prstGeom prst="rect">
            <a:avLst/>
          </a:prstGeom>
          <a:noFill/>
          <a:ln w="0">
            <a:noFill/>
          </a:ln>
        </p:spPr>
      </p:pic>
      <p:sp>
        <p:nvSpPr>
          <p:cNvPr id="138" name="Rectangle 11"/>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139" name="Rectangle 22"/>
          <p:cNvSpPr/>
          <p:nvPr/>
        </p:nvSpPr>
        <p:spPr>
          <a:xfrm>
            <a:off x="332640" y="1015560"/>
            <a:ext cx="11473200" cy="4348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a:solidFill>
                  <a:schemeClr val="lt1"/>
                </a:solidFill>
                <a:effectLst/>
                <a:uFillTx/>
                <a:latin typeface="Marianne"/>
              </a:rPr>
              <a:t>Écran d’accueil</a:t>
            </a:r>
            <a:endParaRPr lang="fr-FR" sz="2400" b="0" u="none" strike="noStrike">
              <a:solidFill>
                <a:srgbClr val="000000"/>
              </a:solidFill>
              <a:effectLst/>
              <a:uFillTx/>
              <a:latin typeface="Calibri"/>
            </a:endParaRPr>
          </a:p>
        </p:txBody>
      </p:sp>
      <p:sp>
        <p:nvSpPr>
          <p:cNvPr id="140" name="Rectangle 45"/>
          <p:cNvSpPr/>
          <p:nvPr/>
        </p:nvSpPr>
        <p:spPr>
          <a:xfrm>
            <a:off x="5711400" y="19674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E3440D"/>
                </a:solidFill>
                <a:effectLst/>
                <a:uFillTx/>
                <a:latin typeface="Marianne"/>
              </a:rPr>
              <a:t>1</a:t>
            </a:r>
            <a:endParaRPr lang="fr-FR" sz="2000" b="0" u="none" strike="noStrike">
              <a:solidFill>
                <a:srgbClr val="000000"/>
              </a:solidFill>
              <a:effectLst/>
              <a:uFillTx/>
              <a:latin typeface="Calibri"/>
            </a:endParaRPr>
          </a:p>
        </p:txBody>
      </p:sp>
      <p:sp>
        <p:nvSpPr>
          <p:cNvPr id="141" name="Rectangle 24"/>
          <p:cNvSpPr/>
          <p:nvPr/>
        </p:nvSpPr>
        <p:spPr>
          <a:xfrm>
            <a:off x="7668360" y="1708920"/>
            <a:ext cx="4137480" cy="149256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1" u="none" strike="noStrike">
                <a:solidFill>
                  <a:schemeClr val="dk1"/>
                </a:solidFill>
                <a:effectLst/>
                <a:uFillTx/>
                <a:latin typeface="Marianne Light"/>
              </a:rPr>
              <a:t>Si vous avez un second profil </a:t>
            </a:r>
            <a:r>
              <a:rPr lang="fr-FR" sz="1600" b="0" u="none" strike="noStrike">
                <a:solidFill>
                  <a:schemeClr val="dk1"/>
                </a:solidFill>
                <a:effectLst/>
                <a:uFillTx/>
                <a:latin typeface="Marianne Light"/>
              </a:rPr>
              <a:t>(par exemple, évaluateur externe), vous pouvez y accéder en cliquant sur le bouton </a:t>
            </a:r>
            <a:r>
              <a:rPr lang="fr-FR" sz="1600" b="1" u="none" strike="noStrike">
                <a:solidFill>
                  <a:schemeClr val="dk1"/>
                </a:solidFill>
                <a:effectLst/>
                <a:uFillTx/>
                <a:latin typeface="Marianne Light"/>
              </a:rPr>
              <a:t>« Changer de profil ».</a:t>
            </a:r>
            <a:endParaRPr lang="fr-FR" sz="1600" b="0" u="none" strike="noStrike">
              <a:solidFill>
                <a:srgbClr val="000000"/>
              </a:solidFill>
              <a:effectLst/>
              <a:uFillTx/>
              <a:latin typeface="Calibri"/>
            </a:endParaRPr>
          </a:p>
          <a:p>
            <a:pPr marL="288000" defTabSz="914400">
              <a:lnSpc>
                <a:spcPct val="100000"/>
              </a:lnSpc>
              <a:tabLst>
                <a:tab pos="0" algn="l"/>
              </a:tabLst>
            </a:pPr>
            <a:r>
              <a:rPr lang="fr-FR" sz="1600" b="0" i="1" u="none" strike="noStrike">
                <a:solidFill>
                  <a:schemeClr val="dk1"/>
                </a:solidFill>
                <a:effectLst/>
                <a:uFillTx/>
                <a:latin typeface="Marianne Light"/>
              </a:rPr>
              <a:t>(voir diapositive suivante)</a:t>
            </a:r>
            <a:endParaRPr lang="fr-FR" sz="1600" b="0" u="none" strike="noStrike">
              <a:solidFill>
                <a:srgbClr val="000000"/>
              </a:solidFill>
              <a:effectLst/>
              <a:uFillTx/>
              <a:latin typeface="Calibri"/>
            </a:endParaRPr>
          </a:p>
        </p:txBody>
      </p:sp>
      <p:sp>
        <p:nvSpPr>
          <p:cNvPr id="142" name="Rectangle 46"/>
          <p:cNvSpPr/>
          <p:nvPr/>
        </p:nvSpPr>
        <p:spPr>
          <a:xfrm>
            <a:off x="7668360" y="170892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chemeClr val="lt1"/>
                </a:solidFill>
                <a:effectLst/>
                <a:uFillTx/>
                <a:latin typeface="Marianne Light"/>
              </a:rPr>
              <a:t>1</a:t>
            </a:r>
            <a:endParaRPr lang="fr-FR" sz="2000" b="0" u="none" strike="noStrike">
              <a:solidFill>
                <a:srgbClr val="FFFFFF"/>
              </a:solidFill>
              <a:effectLst/>
              <a:uFillTx/>
              <a:latin typeface="Calibri"/>
            </a:endParaRPr>
          </a:p>
        </p:txBody>
      </p:sp>
      <p:sp>
        <p:nvSpPr>
          <p:cNvPr id="143" name="Rectangle 47"/>
          <p:cNvSpPr/>
          <p:nvPr/>
        </p:nvSpPr>
        <p:spPr>
          <a:xfrm>
            <a:off x="6505200" y="376164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E3440D"/>
                </a:solidFill>
                <a:effectLst/>
                <a:uFillTx/>
                <a:latin typeface="Marianne"/>
              </a:rPr>
              <a:t>2</a:t>
            </a:r>
            <a:endParaRPr lang="fr-FR" sz="2000" b="0" u="none" strike="noStrike">
              <a:solidFill>
                <a:srgbClr val="000000"/>
              </a:solidFill>
              <a:effectLst/>
              <a:uFillTx/>
              <a:latin typeface="Calibri"/>
            </a:endParaRPr>
          </a:p>
        </p:txBody>
      </p:sp>
      <p:sp>
        <p:nvSpPr>
          <p:cNvPr id="144" name="Rectangle 48"/>
          <p:cNvSpPr/>
          <p:nvPr/>
        </p:nvSpPr>
        <p:spPr>
          <a:xfrm>
            <a:off x="708480" y="533844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E3440D"/>
                </a:solidFill>
                <a:effectLst/>
                <a:uFillTx/>
                <a:latin typeface="Marianne"/>
              </a:rPr>
              <a:t>4</a:t>
            </a:r>
            <a:endParaRPr lang="fr-FR" sz="2000" b="0" u="none" strike="noStrike">
              <a:solidFill>
                <a:srgbClr val="000000"/>
              </a:solidFill>
              <a:effectLst/>
              <a:uFillTx/>
              <a:latin typeface="Calibri"/>
            </a:endParaRPr>
          </a:p>
        </p:txBody>
      </p:sp>
      <p:grpSp>
        <p:nvGrpSpPr>
          <p:cNvPr id="145" name="Group 4"/>
          <p:cNvGrpSpPr/>
          <p:nvPr/>
        </p:nvGrpSpPr>
        <p:grpSpPr>
          <a:xfrm>
            <a:off x="7668360" y="3419280"/>
            <a:ext cx="4137480" cy="1005480"/>
            <a:chOff x="7668360" y="3419280"/>
            <a:chExt cx="4137480" cy="1005480"/>
          </a:xfrm>
        </p:grpSpPr>
        <p:sp>
          <p:nvSpPr>
            <p:cNvPr id="146" name="Rectangle 26"/>
            <p:cNvSpPr/>
            <p:nvPr/>
          </p:nvSpPr>
          <p:spPr>
            <a:xfrm>
              <a:off x="7668360" y="3419280"/>
              <a:ext cx="4137480" cy="1005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dirty="0">
                  <a:solidFill>
                    <a:schemeClr val="dk1"/>
                  </a:solidFill>
                  <a:effectLst/>
                  <a:uFillTx/>
                  <a:latin typeface="Marianne Light"/>
                </a:rPr>
                <a:t>Cliquez ici pour accéder au </a:t>
              </a:r>
              <a:r>
                <a:rPr lang="fr-FR" sz="1600" b="1" u="none" strike="noStrike" dirty="0">
                  <a:solidFill>
                    <a:schemeClr val="dk1"/>
                  </a:solidFill>
                  <a:effectLst/>
                  <a:uFillTx/>
                  <a:latin typeface="Marianne Light"/>
                </a:rPr>
                <a:t>dossier de votre école ou de votre établissement.</a:t>
              </a:r>
              <a:endParaRPr lang="fr-FR" sz="1600" b="1" u="none" strike="noStrike" dirty="0">
                <a:solidFill>
                  <a:srgbClr val="000000"/>
                </a:solidFill>
                <a:effectLst/>
                <a:uFillTx/>
                <a:latin typeface="Calibri"/>
              </a:endParaRPr>
            </a:p>
          </p:txBody>
        </p:sp>
        <p:sp>
          <p:nvSpPr>
            <p:cNvPr id="147" name="Rectangle 49"/>
            <p:cNvSpPr/>
            <p:nvPr/>
          </p:nvSpPr>
          <p:spPr>
            <a:xfrm>
              <a:off x="7668360" y="34192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chemeClr val="lt1"/>
                  </a:solidFill>
                  <a:effectLst/>
                  <a:uFillTx/>
                  <a:latin typeface="Marianne Light"/>
                </a:rPr>
                <a:t>2</a:t>
              </a:r>
              <a:endParaRPr lang="fr-FR" sz="2000" b="0" u="none" strike="noStrike">
                <a:solidFill>
                  <a:srgbClr val="FFFFFF"/>
                </a:solidFill>
                <a:effectLst/>
                <a:uFillTx/>
                <a:latin typeface="Calibri"/>
              </a:endParaRPr>
            </a:p>
          </p:txBody>
        </p:sp>
      </p:grpSp>
      <p:grpSp>
        <p:nvGrpSpPr>
          <p:cNvPr id="148" name="Group 5"/>
          <p:cNvGrpSpPr/>
          <p:nvPr/>
        </p:nvGrpSpPr>
        <p:grpSpPr>
          <a:xfrm>
            <a:off x="7668360" y="4680720"/>
            <a:ext cx="4137480" cy="1491840"/>
            <a:chOff x="7668360" y="4680720"/>
            <a:chExt cx="4137480" cy="1491840"/>
          </a:xfrm>
        </p:grpSpPr>
        <p:sp>
          <p:nvSpPr>
            <p:cNvPr id="149" name="Rectangle 29"/>
            <p:cNvSpPr/>
            <p:nvPr/>
          </p:nvSpPr>
          <p:spPr>
            <a:xfrm>
              <a:off x="7668360" y="4680720"/>
              <a:ext cx="4137480" cy="717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accéder à la FAQ et au formulaire de contact du support.</a:t>
              </a:r>
              <a:endParaRPr lang="fr-FR" sz="1600" b="0" u="none" strike="noStrike">
                <a:solidFill>
                  <a:srgbClr val="000000"/>
                </a:solidFill>
                <a:effectLst/>
                <a:uFillTx/>
                <a:latin typeface="Calibri"/>
              </a:endParaRPr>
            </a:p>
          </p:txBody>
        </p:sp>
        <p:sp>
          <p:nvSpPr>
            <p:cNvPr id="150" name="Rectangle 50"/>
            <p:cNvSpPr/>
            <p:nvPr/>
          </p:nvSpPr>
          <p:spPr>
            <a:xfrm>
              <a:off x="7668360" y="468072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chemeClr val="lt1"/>
                  </a:solidFill>
                  <a:effectLst/>
                  <a:uFillTx/>
                  <a:latin typeface="Marianne Light"/>
                </a:rPr>
                <a:t>3</a:t>
              </a:r>
              <a:endParaRPr lang="fr-FR" sz="2000" b="0" u="none" strike="noStrike">
                <a:solidFill>
                  <a:srgbClr val="FFFFFF"/>
                </a:solidFill>
                <a:effectLst/>
                <a:uFillTx/>
                <a:latin typeface="Calibri"/>
              </a:endParaRPr>
            </a:p>
          </p:txBody>
        </p:sp>
        <p:sp>
          <p:nvSpPr>
            <p:cNvPr id="151" name="Rectangle 29"/>
            <p:cNvSpPr/>
            <p:nvPr/>
          </p:nvSpPr>
          <p:spPr>
            <a:xfrm>
              <a:off x="7668360" y="5658120"/>
              <a:ext cx="4137480" cy="51444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vous déconnecter.</a:t>
              </a:r>
              <a:endParaRPr lang="fr-FR" sz="1600" b="0" u="none" strike="noStrike">
                <a:solidFill>
                  <a:srgbClr val="000000"/>
                </a:solidFill>
                <a:effectLst/>
                <a:uFillTx/>
                <a:latin typeface="Calibri"/>
              </a:endParaRPr>
            </a:p>
          </p:txBody>
        </p:sp>
        <p:sp>
          <p:nvSpPr>
            <p:cNvPr id="152" name="Rectangle 50"/>
            <p:cNvSpPr/>
            <p:nvPr/>
          </p:nvSpPr>
          <p:spPr>
            <a:xfrm>
              <a:off x="7668360" y="56512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chemeClr val="lt1"/>
                  </a:solidFill>
                  <a:effectLst/>
                  <a:uFillTx/>
                  <a:latin typeface="Marianne Light"/>
                </a:rPr>
                <a:t>4</a:t>
              </a:r>
              <a:endParaRPr lang="fr-FR" sz="2000" b="0" u="none" strike="noStrike">
                <a:solidFill>
                  <a:srgbClr val="FFFFFF"/>
                </a:solidFill>
                <a:effectLst/>
                <a:uFillTx/>
                <a:latin typeface="Calibri"/>
              </a:endParaRPr>
            </a:p>
          </p:txBody>
        </p:sp>
      </p:grpSp>
      <p:sp>
        <p:nvSpPr>
          <p:cNvPr id="153" name="Rectangle 47"/>
          <p:cNvSpPr/>
          <p:nvPr/>
        </p:nvSpPr>
        <p:spPr>
          <a:xfrm>
            <a:off x="982800" y="34290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E3440D"/>
                </a:solidFill>
                <a:effectLst/>
                <a:uFillTx/>
                <a:latin typeface="Marianne"/>
              </a:rPr>
              <a:t>3</a:t>
            </a:r>
            <a:endParaRPr lang="fr-FR" sz="2000" b="0" u="none" strike="noStrike">
              <a:solidFill>
                <a:srgbClr val="000000"/>
              </a:solidFill>
              <a:effectLst/>
              <a:uFillTx/>
              <a:latin typeface="Calibri"/>
            </a:endParaRPr>
          </a:p>
        </p:txBody>
      </p:sp>
      <p:sp>
        <p:nvSpPr>
          <p:cNvPr id="154" name="TextBox 1"/>
          <p:cNvSpPr/>
          <p:nvPr/>
        </p:nvSpPr>
        <p:spPr>
          <a:xfrm>
            <a:off x="2116080" y="4370040"/>
            <a:ext cx="4746600" cy="89892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endParaRPr lang="fr-FR" sz="1800" b="0" u="none" strike="noStrike">
              <a:solidFill>
                <a:schemeClr val="dk1"/>
              </a:solidFill>
              <a:effectLst/>
              <a:uFillTx/>
              <a:latin typeface="Calibri"/>
            </a:endParaRPr>
          </a:p>
        </p:txBody>
      </p:sp>
      <p:sp>
        <p:nvSpPr>
          <p:cNvPr id="155" name="Rectangle 4">
            <a:hlinkClick r:id="rId4"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Rectangle 6"/>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pic>
        <p:nvPicPr>
          <p:cNvPr id="157" name="Espace réservé du contenu 8"/>
          <p:cNvPicPr/>
          <p:nvPr/>
        </p:nvPicPr>
        <p:blipFill>
          <a:blip r:embed="rId2"/>
          <a:stretch/>
        </p:blipFill>
        <p:spPr>
          <a:xfrm>
            <a:off x="332640" y="1520280"/>
            <a:ext cx="7197480" cy="4937760"/>
          </a:xfrm>
          <a:prstGeom prst="rect">
            <a:avLst/>
          </a:prstGeom>
          <a:noFill/>
          <a:ln w="0">
            <a:noFill/>
          </a:ln>
          <a:effectLst>
            <a:outerShdw blurRad="50760" dist="37674" dir="2700000" algn="tl" rotWithShape="0">
              <a:srgbClr val="000000">
                <a:alpha val="40000"/>
              </a:srgbClr>
            </a:outerShdw>
          </a:effectLst>
        </p:spPr>
      </p:pic>
      <p:pic>
        <p:nvPicPr>
          <p:cNvPr id="158" name="Image 2"/>
          <p:cNvPicPr/>
          <p:nvPr/>
        </p:nvPicPr>
        <p:blipFill>
          <a:blip r:embed="rId3"/>
          <a:stretch/>
        </p:blipFill>
        <p:spPr>
          <a:xfrm>
            <a:off x="332640" y="190440"/>
            <a:ext cx="2207880" cy="678960"/>
          </a:xfrm>
          <a:prstGeom prst="rect">
            <a:avLst/>
          </a:prstGeom>
          <a:noFill/>
          <a:ln w="0">
            <a:noFill/>
          </a:ln>
        </p:spPr>
      </p:pic>
      <p:sp>
        <p:nvSpPr>
          <p:cNvPr id="159" name="Rectangle 22"/>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a:solidFill>
                  <a:schemeClr val="lt1"/>
                </a:solidFill>
                <a:effectLst/>
                <a:uFillTx/>
                <a:latin typeface="Marianne"/>
              </a:rPr>
              <a:t>Changer de profil </a:t>
            </a:r>
            <a:endParaRPr lang="fr-FR" sz="2400" b="0" u="none" strike="noStrike">
              <a:solidFill>
                <a:srgbClr val="000000"/>
              </a:solidFill>
              <a:effectLst/>
              <a:uFillTx/>
              <a:latin typeface="Calibri"/>
            </a:endParaRPr>
          </a:p>
        </p:txBody>
      </p:sp>
      <p:sp>
        <p:nvSpPr>
          <p:cNvPr id="160" name="Rectangle 24"/>
          <p:cNvSpPr/>
          <p:nvPr/>
        </p:nvSpPr>
        <p:spPr>
          <a:xfrm>
            <a:off x="7710120" y="2314800"/>
            <a:ext cx="4137480" cy="157572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1600" b="0" u="none" strike="noStrike">
                <a:solidFill>
                  <a:schemeClr val="dk1"/>
                </a:solidFill>
                <a:effectLst/>
                <a:uFillTx/>
                <a:latin typeface="Marianne Light"/>
              </a:rPr>
              <a:t>Si vous avez plusieurs profils et que vous avez cliqué précédemment sur le bouton « Changer de profil », il suffit de </a:t>
            </a:r>
            <a:r>
              <a:rPr lang="fr-FR" sz="1600" b="1" u="none" strike="noStrike">
                <a:solidFill>
                  <a:schemeClr val="dk1"/>
                </a:solidFill>
                <a:effectLst/>
                <a:uFillTx/>
                <a:latin typeface="Marianne Light"/>
              </a:rPr>
              <a:t>cliquer sur le profil souhaité et de valider pour accéder à l’espace correspondant.</a:t>
            </a:r>
            <a:endParaRPr lang="fr-FR" sz="1600" b="0" u="none" strike="noStrike">
              <a:solidFill>
                <a:srgbClr val="000000"/>
              </a:solidFill>
              <a:effectLst/>
              <a:uFillTx/>
              <a:latin typeface="Calibri"/>
            </a:endParaRPr>
          </a:p>
        </p:txBody>
      </p:sp>
      <p:pic>
        <p:nvPicPr>
          <p:cNvPr id="161" name="Graphic 4" descr="Cursor with solid fill"/>
          <p:cNvPicPr/>
          <p:nvPr/>
        </p:nvPicPr>
        <p:blipFill>
          <a:blip r:embed="rId4">
            <a:extLst>
              <a:ext uri="{96DAC541-7B7A-43D3-8B79-37D633B846F1}">
                <asvg:svgBlip xmlns:asvg="http://schemas.microsoft.com/office/drawing/2016/SVG/main" r:embed="rId5"/>
              </a:ext>
            </a:extLst>
          </a:blip>
          <a:stretch/>
        </p:blipFill>
        <p:spPr>
          <a:xfrm>
            <a:off x="3094200" y="2728800"/>
            <a:ext cx="459000" cy="459000"/>
          </a:xfrm>
          <a:prstGeom prst="rect">
            <a:avLst/>
          </a:prstGeom>
          <a:noFill/>
          <a:ln w="0">
            <a:noFill/>
          </a:ln>
        </p:spPr>
      </p:pic>
      <p:sp>
        <p:nvSpPr>
          <p:cNvPr id="162" name="Rectangle 4">
            <a:hlinkClick r:id="rId6"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dirty="0">
                <a:solidFill>
                  <a:schemeClr val="dk1"/>
                </a:solidFill>
                <a:effectLst/>
                <a:uFillTx/>
                <a:latin typeface="Marianne"/>
              </a:rPr>
              <a:t>Retourner au sommaire</a:t>
            </a:r>
            <a:endParaRPr lang="fr-FR" sz="1800" b="0" u="none" strike="noStrike" dirty="0">
              <a:solidFill>
                <a:srgbClr val="000000"/>
              </a:solidFill>
              <a:effectLst/>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0BE4BCB-3DDF-5D2E-328E-87F150FA0821}"/>
              </a:ext>
            </a:extLst>
          </p:cNvPr>
          <p:cNvPicPr>
            <a:picLocks noChangeAspect="1"/>
          </p:cNvPicPr>
          <p:nvPr/>
        </p:nvPicPr>
        <p:blipFill>
          <a:blip r:embed="rId2"/>
          <a:stretch>
            <a:fillRect/>
          </a:stretch>
        </p:blipFill>
        <p:spPr>
          <a:xfrm>
            <a:off x="344400" y="1507680"/>
            <a:ext cx="6611544" cy="4986360"/>
          </a:xfrm>
          <a:prstGeom prst="rect">
            <a:avLst/>
          </a:prstGeom>
        </p:spPr>
      </p:pic>
      <p:sp>
        <p:nvSpPr>
          <p:cNvPr id="164"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pic>
        <p:nvPicPr>
          <p:cNvPr id="165" name="Image 2"/>
          <p:cNvPicPr/>
          <p:nvPr/>
        </p:nvPicPr>
        <p:blipFill>
          <a:blip r:embed="rId3"/>
          <a:stretch/>
        </p:blipFill>
        <p:spPr>
          <a:xfrm>
            <a:off x="332640" y="190440"/>
            <a:ext cx="2207880" cy="678960"/>
          </a:xfrm>
          <a:prstGeom prst="rect">
            <a:avLst/>
          </a:prstGeom>
          <a:noFill/>
          <a:ln w="0">
            <a:noFill/>
          </a:ln>
        </p:spPr>
      </p:pic>
      <p:sp>
        <p:nvSpPr>
          <p:cNvPr id="166" name="Rectangle 22"/>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a:solidFill>
                  <a:schemeClr val="lt1"/>
                </a:solidFill>
                <a:effectLst/>
                <a:uFillTx/>
                <a:latin typeface="Marianne"/>
              </a:rPr>
              <a:t>Dossier établissement</a:t>
            </a:r>
            <a:endParaRPr lang="fr-FR" sz="2400" b="0" u="none" strike="noStrike">
              <a:solidFill>
                <a:srgbClr val="000000"/>
              </a:solidFill>
              <a:effectLst/>
              <a:uFillTx/>
              <a:latin typeface="Calibri"/>
            </a:endParaRPr>
          </a:p>
        </p:txBody>
      </p:sp>
      <p:sp>
        <p:nvSpPr>
          <p:cNvPr id="167" name="Rectangle 24"/>
          <p:cNvSpPr/>
          <p:nvPr/>
        </p:nvSpPr>
        <p:spPr>
          <a:xfrm>
            <a:off x="7710120" y="1929960"/>
            <a:ext cx="4137480" cy="14770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1" u="none" strike="noStrike">
                <a:solidFill>
                  <a:schemeClr val="dk1"/>
                </a:solidFill>
                <a:effectLst/>
                <a:uFillTx/>
                <a:latin typeface="Marianne Light"/>
              </a:rPr>
              <a:t>Le Dossier Établissement </a:t>
            </a:r>
            <a:r>
              <a:rPr lang="fr-FR" sz="1600" b="0" u="none" strike="noStrike">
                <a:solidFill>
                  <a:schemeClr val="dk1"/>
                </a:solidFill>
                <a:effectLst/>
                <a:uFillTx/>
                <a:latin typeface="Marianne Light"/>
              </a:rPr>
              <a:t>contient tous les documents relatifs aux évaluations de l’établissement (passées ou en cours), ainsi que d’autres types de documents qui peuvent y être déposés (projet d’école ou d’établissement par exemple).</a:t>
            </a:r>
            <a:endParaRPr lang="fr-FR" sz="1600" b="0" u="none" strike="noStrike">
              <a:solidFill>
                <a:srgbClr val="000000"/>
              </a:solidFill>
              <a:effectLst/>
              <a:uFillTx/>
              <a:latin typeface="Calibri"/>
            </a:endParaRPr>
          </a:p>
          <a:p>
            <a:pPr defTabSz="914400">
              <a:lnSpc>
                <a:spcPct val="100000"/>
              </a:lnSpc>
            </a:pPr>
            <a:endParaRPr lang="fr-FR" sz="1600" b="0" u="none" strike="noStrike">
              <a:solidFill>
                <a:srgbClr val="000000"/>
              </a:solidFill>
              <a:effectLst/>
              <a:uFillTx/>
              <a:latin typeface="Calibri"/>
            </a:endParaRPr>
          </a:p>
        </p:txBody>
      </p:sp>
      <p:grpSp>
        <p:nvGrpSpPr>
          <p:cNvPr id="168" name="Group 6"/>
          <p:cNvGrpSpPr/>
          <p:nvPr/>
        </p:nvGrpSpPr>
        <p:grpSpPr>
          <a:xfrm>
            <a:off x="7687800" y="3674520"/>
            <a:ext cx="4080240" cy="933480"/>
            <a:chOff x="7687800" y="3674520"/>
            <a:chExt cx="4080240" cy="933480"/>
          </a:xfrm>
        </p:grpSpPr>
        <p:sp>
          <p:nvSpPr>
            <p:cNvPr id="169" name="Rectangle 10"/>
            <p:cNvSpPr/>
            <p:nvPr/>
          </p:nvSpPr>
          <p:spPr>
            <a:xfrm>
              <a:off x="7687800" y="3674520"/>
              <a:ext cx="4080240" cy="933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dirty="0">
                  <a:solidFill>
                    <a:schemeClr val="dk1"/>
                  </a:solidFill>
                  <a:effectLst/>
                  <a:uFillTx/>
                  <a:latin typeface="Marianne Light"/>
                </a:rPr>
                <a:t>Cliquez sur une évaluation pour accéder aux détails de celle-ci (« Fiche Évaluation »).</a:t>
              </a:r>
              <a:endParaRPr lang="fr-FR" sz="1600" b="0" u="none" strike="noStrike" dirty="0">
                <a:solidFill>
                  <a:srgbClr val="000000"/>
                </a:solidFill>
                <a:effectLst/>
                <a:uFillTx/>
                <a:latin typeface="Calibri"/>
              </a:endParaRPr>
            </a:p>
          </p:txBody>
        </p:sp>
        <p:sp>
          <p:nvSpPr>
            <p:cNvPr id="170" name="Rectangle 19"/>
            <p:cNvSpPr/>
            <p:nvPr/>
          </p:nvSpPr>
          <p:spPr>
            <a:xfrm>
              <a:off x="7687800" y="367452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chemeClr val="lt1"/>
                  </a:solidFill>
                  <a:effectLst/>
                  <a:uFillTx/>
                  <a:latin typeface="Marianne Light"/>
                </a:rPr>
                <a:t>1</a:t>
              </a:r>
              <a:endParaRPr lang="fr-FR" sz="2000" b="0" u="none" strike="noStrike">
                <a:solidFill>
                  <a:srgbClr val="FFFFFF"/>
                </a:solidFill>
                <a:effectLst/>
                <a:uFillTx/>
                <a:latin typeface="Calibri"/>
              </a:endParaRPr>
            </a:p>
          </p:txBody>
        </p:sp>
      </p:grpSp>
      <p:grpSp>
        <p:nvGrpSpPr>
          <p:cNvPr id="171" name="Group 5"/>
          <p:cNvGrpSpPr/>
          <p:nvPr/>
        </p:nvGrpSpPr>
        <p:grpSpPr>
          <a:xfrm>
            <a:off x="7687800" y="4768920"/>
            <a:ext cx="4080240" cy="1477080"/>
            <a:chOff x="7687800" y="4768920"/>
            <a:chExt cx="4080240" cy="1477080"/>
          </a:xfrm>
        </p:grpSpPr>
        <p:sp>
          <p:nvSpPr>
            <p:cNvPr id="172" name="Rectangle 13"/>
            <p:cNvSpPr/>
            <p:nvPr/>
          </p:nvSpPr>
          <p:spPr>
            <a:xfrm>
              <a:off x="7687800" y="4768920"/>
              <a:ext cx="4080240" cy="14770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dirty="0">
                  <a:solidFill>
                    <a:schemeClr val="dk1"/>
                  </a:solidFill>
                  <a:effectLst/>
                  <a:uFillTx/>
                  <a:latin typeface="Marianne Light"/>
                </a:rPr>
                <a:t>Cliquez sur « Déposez un autre document» pour compléter le dossier établissement (projet d’établissement, contrat d’objectif ou rapport pédagogique annuel).</a:t>
              </a:r>
              <a:endParaRPr lang="fr-FR" sz="1600" b="0" u="none" strike="noStrike" dirty="0">
                <a:solidFill>
                  <a:srgbClr val="000000"/>
                </a:solidFill>
                <a:effectLst/>
                <a:uFillTx/>
                <a:latin typeface="Calibri"/>
              </a:endParaRPr>
            </a:p>
          </p:txBody>
        </p:sp>
        <p:sp>
          <p:nvSpPr>
            <p:cNvPr id="173" name="Rectangle 21"/>
            <p:cNvSpPr/>
            <p:nvPr/>
          </p:nvSpPr>
          <p:spPr>
            <a:xfrm>
              <a:off x="7687800" y="476892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chemeClr val="lt1"/>
                  </a:solidFill>
                  <a:effectLst/>
                  <a:uFillTx/>
                  <a:latin typeface="Marianne Light"/>
                </a:rPr>
                <a:t>2</a:t>
              </a:r>
              <a:endParaRPr lang="fr-FR" sz="2000" b="0" u="none" strike="noStrike">
                <a:solidFill>
                  <a:srgbClr val="FFFFFF"/>
                </a:solidFill>
                <a:effectLst/>
                <a:uFillTx/>
                <a:latin typeface="Calibri"/>
              </a:endParaRPr>
            </a:p>
          </p:txBody>
        </p:sp>
      </p:grpSp>
      <p:sp>
        <p:nvSpPr>
          <p:cNvPr id="174" name="Rectangle 23"/>
          <p:cNvSpPr/>
          <p:nvPr/>
        </p:nvSpPr>
        <p:spPr>
          <a:xfrm>
            <a:off x="3468888" y="443628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dirty="0">
                <a:solidFill>
                  <a:srgbClr val="E3440D"/>
                </a:solidFill>
                <a:effectLst/>
                <a:uFillTx/>
                <a:latin typeface="Marianne"/>
              </a:rPr>
              <a:t>1</a:t>
            </a:r>
            <a:endParaRPr lang="fr-FR" sz="2000" b="0" u="none" strike="noStrike" dirty="0">
              <a:solidFill>
                <a:srgbClr val="000000"/>
              </a:solidFill>
              <a:effectLst/>
              <a:uFillTx/>
              <a:latin typeface="Calibri"/>
            </a:endParaRPr>
          </a:p>
        </p:txBody>
      </p:sp>
      <p:sp>
        <p:nvSpPr>
          <p:cNvPr id="175" name="Rectangle 25"/>
          <p:cNvSpPr/>
          <p:nvPr/>
        </p:nvSpPr>
        <p:spPr>
          <a:xfrm>
            <a:off x="3207888" y="588816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000" b="1" u="none" strike="noStrike">
                <a:solidFill>
                  <a:srgbClr val="E3440D"/>
                </a:solidFill>
                <a:effectLst/>
                <a:uFillTx/>
                <a:latin typeface="Marianne"/>
              </a:rPr>
              <a:t>2</a:t>
            </a:r>
            <a:endParaRPr lang="fr-FR" sz="2000" b="0" u="none" strike="noStrike">
              <a:solidFill>
                <a:srgbClr val="000000"/>
              </a:solidFill>
              <a:effectLst/>
              <a:uFillTx/>
              <a:latin typeface="Calibri"/>
            </a:endParaRPr>
          </a:p>
        </p:txBody>
      </p:sp>
      <p:sp>
        <p:nvSpPr>
          <p:cNvPr id="176" name="TextBox 7"/>
          <p:cNvSpPr/>
          <p:nvPr/>
        </p:nvSpPr>
        <p:spPr>
          <a:xfrm>
            <a:off x="7599600" y="1507680"/>
            <a:ext cx="6699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sp>
        <p:nvSpPr>
          <p:cNvPr id="177" name="Rectangle 4">
            <a:hlinkClick r:id="rId4"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p:nvPr/>
        </p:nvPicPr>
        <p:blipFill>
          <a:blip r:embed="rId2"/>
          <a:stretch/>
        </p:blipFill>
        <p:spPr>
          <a:xfrm>
            <a:off x="374040" y="1628640"/>
            <a:ext cx="7070760" cy="4864680"/>
          </a:xfrm>
          <a:prstGeom prst="rect">
            <a:avLst/>
          </a:prstGeom>
          <a:noFill/>
          <a:ln w="0">
            <a:noFill/>
          </a:ln>
          <a:effectLst>
            <a:outerShdw blurRad="50760" dist="37674" dir="2700000" algn="tl" rotWithShape="0">
              <a:srgbClr val="000000">
                <a:alpha val="40000"/>
              </a:srgbClr>
            </a:outerShdw>
          </a:effectLst>
        </p:spPr>
      </p:pic>
      <p:pic>
        <p:nvPicPr>
          <p:cNvPr id="188" name="Image 2"/>
          <p:cNvPicPr/>
          <p:nvPr/>
        </p:nvPicPr>
        <p:blipFill>
          <a:blip r:embed="rId3"/>
          <a:stretch/>
        </p:blipFill>
        <p:spPr>
          <a:xfrm>
            <a:off x="332640" y="190440"/>
            <a:ext cx="2207880" cy="678960"/>
          </a:xfrm>
          <a:prstGeom prst="rect">
            <a:avLst/>
          </a:prstGeom>
          <a:noFill/>
          <a:ln w="0">
            <a:noFill/>
          </a:ln>
        </p:spPr>
      </p:pic>
      <p:sp>
        <p:nvSpPr>
          <p:cNvPr id="189"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Marianne"/>
              </a:rPr>
              <a:t>Retour Accueil</a:t>
            </a:r>
            <a:endParaRPr lang="fr-FR" sz="2400" b="0" u="none" strike="noStrike">
              <a:solidFill>
                <a:srgbClr val="000000"/>
              </a:solidFill>
              <a:effectLst/>
              <a:uFillTx/>
              <a:latin typeface="Calibri"/>
            </a:endParaRPr>
          </a:p>
        </p:txBody>
      </p:sp>
      <p:sp>
        <p:nvSpPr>
          <p:cNvPr id="190" name="Rectangle 13"/>
          <p:cNvSpPr/>
          <p:nvPr/>
        </p:nvSpPr>
        <p:spPr>
          <a:xfrm>
            <a:off x="7663680" y="4350240"/>
            <a:ext cx="4104360" cy="933480"/>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Si le rapport d’auto-évaluation n’a pas été déposé, l’établissement s’affiche dans l’onglet « Rapports à déposer ». </a:t>
            </a:r>
            <a:endParaRPr lang="fr-FR" sz="1600" b="0" u="none" strike="noStrike">
              <a:solidFill>
                <a:srgbClr val="000000"/>
              </a:solidFill>
              <a:effectLst/>
              <a:uFillTx/>
              <a:latin typeface="Calibri"/>
            </a:endParaRPr>
          </a:p>
        </p:txBody>
      </p:sp>
      <p:sp>
        <p:nvSpPr>
          <p:cNvPr id="191" name="Rectangle 12"/>
          <p:cNvSpPr/>
          <p:nvPr/>
        </p:nvSpPr>
        <p:spPr>
          <a:xfrm>
            <a:off x="7694640" y="1943640"/>
            <a:ext cx="4104360" cy="104544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1" u="none" strike="noStrike" dirty="0">
                <a:solidFill>
                  <a:schemeClr val="dk1"/>
                </a:solidFill>
                <a:effectLst/>
                <a:uFillTx/>
                <a:latin typeface="Marianne Light"/>
              </a:rPr>
              <a:t>La Fiche Évaluation </a:t>
            </a:r>
            <a:r>
              <a:rPr lang="fr-FR" sz="1600" b="0" u="none" strike="noStrike" dirty="0">
                <a:solidFill>
                  <a:schemeClr val="dk1"/>
                </a:solidFill>
                <a:effectLst/>
                <a:uFillTx/>
                <a:latin typeface="Marianne Light"/>
              </a:rPr>
              <a:t>contient tous les détails de l’évaluation sélectionnée dans l’écran « Dossier Établissement ».</a:t>
            </a:r>
            <a:endParaRPr lang="fr-FR" sz="1600" b="0" u="none" strike="noStrike" dirty="0">
              <a:solidFill>
                <a:srgbClr val="000000"/>
              </a:solidFill>
              <a:effectLst/>
              <a:uFillTx/>
              <a:latin typeface="Calibri"/>
            </a:endParaRPr>
          </a:p>
        </p:txBody>
      </p:sp>
      <p:sp>
        <p:nvSpPr>
          <p:cNvPr id="192" name="Rectangle 21"/>
          <p:cNvSpPr/>
          <p:nvPr/>
        </p:nvSpPr>
        <p:spPr>
          <a:xfrm>
            <a:off x="5509440" y="310932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grpSp>
        <p:nvGrpSpPr>
          <p:cNvPr id="193" name="Group 7"/>
          <p:cNvGrpSpPr/>
          <p:nvPr/>
        </p:nvGrpSpPr>
        <p:grpSpPr>
          <a:xfrm>
            <a:off x="7663680" y="3237840"/>
            <a:ext cx="4104360" cy="824400"/>
            <a:chOff x="7663680" y="3237840"/>
            <a:chExt cx="4104360" cy="824400"/>
          </a:xfrm>
        </p:grpSpPr>
        <p:sp>
          <p:nvSpPr>
            <p:cNvPr id="194" name="Rectangle 15"/>
            <p:cNvSpPr/>
            <p:nvPr/>
          </p:nvSpPr>
          <p:spPr>
            <a:xfrm>
              <a:off x="7663680" y="3237840"/>
              <a:ext cx="4104360" cy="8244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Cliquer sur un nom si vous avez besoin d’écrire à un évaluateur ou au référent académique.</a:t>
              </a:r>
              <a:endParaRPr lang="fr-FR" sz="1600" b="0" u="none" strike="noStrike">
                <a:solidFill>
                  <a:srgbClr val="000000"/>
                </a:solidFill>
                <a:effectLst/>
                <a:uFillTx/>
                <a:latin typeface="Calibri"/>
              </a:endParaRPr>
            </a:p>
          </p:txBody>
        </p:sp>
        <p:sp>
          <p:nvSpPr>
            <p:cNvPr id="195" name="Rectangle 23"/>
            <p:cNvSpPr/>
            <p:nvPr/>
          </p:nvSpPr>
          <p:spPr>
            <a:xfrm>
              <a:off x="7663680" y="3237840"/>
              <a:ext cx="35316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grpSp>
      <p:sp>
        <p:nvSpPr>
          <p:cNvPr id="196"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197" name="Rectangle 5"/>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a:r>
              <a:rPr lang="fr-FR" sz="2400" b="0" u="none" strike="noStrike" dirty="0">
                <a:solidFill>
                  <a:schemeClr val="lt1"/>
                </a:solidFill>
                <a:effectLst/>
                <a:uFillTx/>
                <a:latin typeface="Marianne"/>
              </a:rPr>
              <a:t>Dossier établissement &gt; </a:t>
            </a:r>
            <a:r>
              <a:rPr lang="fr-FR" sz="2400" u="none" strike="noStrike" dirty="0">
                <a:solidFill>
                  <a:schemeClr val="lt1"/>
                </a:solidFill>
                <a:effectLst/>
                <a:uFillTx/>
                <a:latin typeface="Marianne"/>
              </a:rPr>
              <a:t>Fiche évaluation</a:t>
            </a:r>
            <a:endParaRPr lang="fr-FR" sz="2400" u="none" strike="noStrike" dirty="0">
              <a:solidFill>
                <a:srgbClr val="000000"/>
              </a:solidFill>
              <a:effectLst/>
              <a:uFillTx/>
              <a:latin typeface="Calibri"/>
            </a:endParaRPr>
          </a:p>
        </p:txBody>
      </p:sp>
      <p:sp>
        <p:nvSpPr>
          <p:cNvPr id="198" name="TextBox 16"/>
          <p:cNvSpPr/>
          <p:nvPr/>
        </p:nvSpPr>
        <p:spPr>
          <a:xfrm>
            <a:off x="7589160" y="1943640"/>
            <a:ext cx="6699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sp>
        <p:nvSpPr>
          <p:cNvPr id="199" name="TextBox 19"/>
          <p:cNvSpPr/>
          <p:nvPr/>
        </p:nvSpPr>
        <p:spPr>
          <a:xfrm>
            <a:off x="7569000" y="434664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sp>
        <p:nvSpPr>
          <p:cNvPr id="200"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Image 2"/>
          <p:cNvPicPr/>
          <p:nvPr/>
        </p:nvPicPr>
        <p:blipFill>
          <a:blip r:embed="rId2"/>
          <a:stretch/>
        </p:blipFill>
        <p:spPr>
          <a:xfrm>
            <a:off x="332640" y="190440"/>
            <a:ext cx="2207880" cy="678960"/>
          </a:xfrm>
          <a:prstGeom prst="rect">
            <a:avLst/>
          </a:prstGeom>
          <a:noFill/>
          <a:ln w="0">
            <a:noFill/>
          </a:ln>
        </p:spPr>
      </p:pic>
      <p:sp>
        <p:nvSpPr>
          <p:cNvPr id="202" name="Rectangle 20">
            <a:hlinkClick r:id="rId3"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203" name="Rectangle 37"/>
          <p:cNvSpPr/>
          <p:nvPr/>
        </p:nvSpPr>
        <p:spPr>
          <a:xfrm>
            <a:off x="332640" y="151236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1</a:t>
            </a:r>
            <a:endParaRPr lang="fr-FR" sz="2000" b="0" u="none" strike="noStrike">
              <a:solidFill>
                <a:srgbClr val="000000"/>
              </a:solidFill>
              <a:effectLst/>
              <a:uFillTx/>
              <a:latin typeface="Calibri"/>
            </a:endParaRPr>
          </a:p>
        </p:txBody>
      </p:sp>
      <p:sp>
        <p:nvSpPr>
          <p:cNvPr id="204" name="Rectangle 38"/>
          <p:cNvSpPr/>
          <p:nvPr/>
        </p:nvSpPr>
        <p:spPr>
          <a:xfrm>
            <a:off x="519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3</a:t>
            </a:r>
            <a:endParaRPr lang="fr-FR" sz="2000" b="0" u="none" strike="noStrike">
              <a:solidFill>
                <a:srgbClr val="000000"/>
              </a:solidFill>
              <a:effectLst/>
              <a:uFillTx/>
              <a:latin typeface="Calibri"/>
            </a:endParaRPr>
          </a:p>
        </p:txBody>
      </p:sp>
      <p:sp>
        <p:nvSpPr>
          <p:cNvPr id="205" name="Rectangle 39"/>
          <p:cNvSpPr/>
          <p:nvPr/>
        </p:nvSpPr>
        <p:spPr>
          <a:xfrm>
            <a:off x="2762640" y="150840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2</a:t>
            </a:r>
            <a:endParaRPr lang="fr-FR" sz="2000" b="0" u="none" strike="noStrike">
              <a:solidFill>
                <a:srgbClr val="000000"/>
              </a:solidFill>
              <a:effectLst/>
              <a:uFillTx/>
              <a:latin typeface="Calibri"/>
            </a:endParaRPr>
          </a:p>
        </p:txBody>
      </p:sp>
      <p:sp>
        <p:nvSpPr>
          <p:cNvPr id="206" name="Rectangle 4"/>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207"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a:r>
              <a:rPr lang="fr-FR" sz="2400" b="0" u="none" strike="noStrike" dirty="0">
                <a:solidFill>
                  <a:schemeClr val="lt1"/>
                </a:solidFill>
                <a:effectLst/>
                <a:uFillTx/>
                <a:latin typeface="Marianne"/>
              </a:rPr>
              <a:t>Dossier établissement &gt; Fiche évaluation</a:t>
            </a:r>
            <a:r>
              <a:rPr lang="fr-FR" sz="2400" dirty="0">
                <a:solidFill>
                  <a:srgbClr val="000000"/>
                </a:solidFill>
                <a:latin typeface="Calibri"/>
              </a:rPr>
              <a:t> </a:t>
            </a:r>
            <a:r>
              <a:rPr lang="fr-FR" sz="2400" b="0" u="none" strike="noStrike" dirty="0">
                <a:solidFill>
                  <a:schemeClr val="lt1"/>
                </a:solidFill>
                <a:effectLst/>
                <a:uFillTx/>
                <a:latin typeface="Marianne"/>
              </a:rPr>
              <a:t>&gt; </a:t>
            </a:r>
            <a:r>
              <a:rPr lang="fr-FR" sz="2400" u="none" strike="noStrike" dirty="0">
                <a:solidFill>
                  <a:schemeClr val="lt1"/>
                </a:solidFill>
                <a:effectLst/>
                <a:uFillTx/>
                <a:latin typeface="Marianne"/>
              </a:rPr>
              <a:t>Déposer un rapport</a:t>
            </a:r>
            <a:endParaRPr lang="fr-FR" sz="2400" u="none" strike="noStrike" dirty="0">
              <a:solidFill>
                <a:srgbClr val="000000"/>
              </a:solidFill>
              <a:effectLst/>
              <a:uFillTx/>
              <a:latin typeface="Calibri"/>
            </a:endParaRPr>
          </a:p>
        </p:txBody>
      </p:sp>
      <p:pic>
        <p:nvPicPr>
          <p:cNvPr id="208" name="Picture 1"/>
          <p:cNvPicPr/>
          <p:nvPr/>
        </p:nvPicPr>
        <p:blipFill>
          <a:blip r:embed="rId4"/>
          <a:stretch/>
        </p:blipFill>
        <p:spPr>
          <a:xfrm>
            <a:off x="374040" y="1940760"/>
            <a:ext cx="7156080" cy="4552200"/>
          </a:xfrm>
          <a:prstGeom prst="rect">
            <a:avLst/>
          </a:prstGeom>
          <a:noFill/>
          <a:ln w="0">
            <a:noFill/>
          </a:ln>
          <a:effectLst>
            <a:outerShdw blurRad="50760" dist="37674" dir="2700000" algn="tl" rotWithShape="0">
              <a:srgbClr val="000000">
                <a:alpha val="40000"/>
              </a:srgbClr>
            </a:outerShdw>
          </a:effectLst>
        </p:spPr>
      </p:pic>
      <p:pic>
        <p:nvPicPr>
          <p:cNvPr id="209" name="Graphic 10" descr="Cursor with solid fill"/>
          <p:cNvPicPr/>
          <p:nvPr/>
        </p:nvPicPr>
        <p:blipFill>
          <a:blip r:embed="rId5">
            <a:extLst>
              <a:ext uri="{96DAC541-7B7A-43D3-8B79-37D633B846F1}">
                <asvg:svgBlip xmlns:asvg="http://schemas.microsoft.com/office/drawing/2016/SVG/main" r:embed="rId6"/>
              </a:ext>
            </a:extLst>
          </a:blip>
          <a:stretch/>
        </p:blipFill>
        <p:spPr>
          <a:xfrm>
            <a:off x="5901840" y="6333840"/>
            <a:ext cx="459000" cy="459000"/>
          </a:xfrm>
          <a:prstGeom prst="rect">
            <a:avLst/>
          </a:prstGeom>
          <a:noFill/>
          <a:ln w="0">
            <a:noFill/>
          </a:ln>
        </p:spPr>
      </p:pic>
      <p:sp>
        <p:nvSpPr>
          <p:cNvPr id="210" name="Titre 1"/>
          <p:cNvSpPr/>
          <p:nvPr/>
        </p:nvSpPr>
        <p:spPr>
          <a:xfrm>
            <a:off x="7759440" y="5469120"/>
            <a:ext cx="4008600" cy="61344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1600" b="0" u="none" strike="noStrike">
                <a:solidFill>
                  <a:schemeClr val="dk1"/>
                </a:solidFill>
                <a:effectLst/>
                <a:uFillTx/>
                <a:latin typeface="Marianne Light"/>
              </a:rPr>
              <a:t>Cliquez sur l’icône pour déposer un rapport.</a:t>
            </a:r>
            <a:endParaRPr lang="fr-FR" sz="1600" b="0" u="none" strike="noStrike">
              <a:solidFill>
                <a:srgbClr val="000000"/>
              </a:solidFill>
              <a:effectLst/>
              <a:uFillTx/>
              <a:latin typeface="Calibri"/>
            </a:endParaRPr>
          </a:p>
        </p:txBody>
      </p:sp>
      <p:sp>
        <p:nvSpPr>
          <p:cNvPr id="211" name="Rectangle 4">
            <a:hlinkClick r:id="rId7"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Picture 2"/>
          <p:cNvPicPr/>
          <p:nvPr/>
        </p:nvPicPr>
        <p:blipFill>
          <a:blip r:embed="rId2"/>
          <a:stretch/>
        </p:blipFill>
        <p:spPr>
          <a:xfrm>
            <a:off x="332640" y="1988640"/>
            <a:ext cx="6776280" cy="4443840"/>
          </a:xfrm>
          <a:prstGeom prst="rect">
            <a:avLst/>
          </a:prstGeom>
          <a:noFill/>
          <a:ln w="0">
            <a:noFill/>
          </a:ln>
          <a:effectLst>
            <a:outerShdw blurRad="50760" dist="37674" dir="2700000" algn="tl" rotWithShape="0">
              <a:srgbClr val="000000">
                <a:alpha val="40000"/>
              </a:srgbClr>
            </a:outerShdw>
          </a:effectLst>
        </p:spPr>
      </p:pic>
      <p:pic>
        <p:nvPicPr>
          <p:cNvPr id="213" name="Image 2"/>
          <p:cNvPicPr/>
          <p:nvPr/>
        </p:nvPicPr>
        <p:blipFill>
          <a:blip r:embed="rId3"/>
          <a:stretch/>
        </p:blipFill>
        <p:spPr>
          <a:xfrm>
            <a:off x="332640" y="190440"/>
            <a:ext cx="2207880" cy="678960"/>
          </a:xfrm>
          <a:prstGeom prst="rect">
            <a:avLst/>
          </a:prstGeom>
          <a:noFill/>
          <a:ln w="0">
            <a:noFill/>
          </a:ln>
        </p:spPr>
      </p:pic>
      <p:sp>
        <p:nvSpPr>
          <p:cNvPr id="214"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215" name="Rectangle 3"/>
          <p:cNvSpPr/>
          <p:nvPr/>
        </p:nvSpPr>
        <p:spPr>
          <a:xfrm>
            <a:off x="2183040" y="387180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sp>
        <p:nvSpPr>
          <p:cNvPr id="216" name="Rectangle 27"/>
          <p:cNvSpPr/>
          <p:nvPr/>
        </p:nvSpPr>
        <p:spPr>
          <a:xfrm>
            <a:off x="4742640" y="405108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sp>
        <p:nvSpPr>
          <p:cNvPr id="217" name="Rectangle 28"/>
          <p:cNvSpPr/>
          <p:nvPr/>
        </p:nvSpPr>
        <p:spPr>
          <a:xfrm>
            <a:off x="3256920" y="527688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3</a:t>
            </a:r>
            <a:endParaRPr lang="fr-FR" sz="2400" b="0" u="none" strike="noStrike">
              <a:solidFill>
                <a:srgbClr val="000000"/>
              </a:solidFill>
              <a:effectLst/>
              <a:uFillTx/>
              <a:latin typeface="Calibri"/>
            </a:endParaRPr>
          </a:p>
        </p:txBody>
      </p:sp>
      <p:sp>
        <p:nvSpPr>
          <p:cNvPr id="218" name="Rectangle 29"/>
          <p:cNvSpPr/>
          <p:nvPr/>
        </p:nvSpPr>
        <p:spPr>
          <a:xfrm>
            <a:off x="3837600" y="527688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4</a:t>
            </a:r>
            <a:endParaRPr lang="fr-FR" sz="2400" b="0" u="none" strike="noStrike">
              <a:solidFill>
                <a:srgbClr val="000000"/>
              </a:solidFill>
              <a:effectLst/>
              <a:uFillTx/>
              <a:latin typeface="Calibri"/>
            </a:endParaRPr>
          </a:p>
        </p:txBody>
      </p:sp>
      <p:grpSp>
        <p:nvGrpSpPr>
          <p:cNvPr id="219" name="Group 12"/>
          <p:cNvGrpSpPr/>
          <p:nvPr/>
        </p:nvGrpSpPr>
        <p:grpSpPr>
          <a:xfrm>
            <a:off x="7630560" y="2212560"/>
            <a:ext cx="4137480" cy="666360"/>
            <a:chOff x="7630560" y="2212560"/>
            <a:chExt cx="4137480" cy="666360"/>
          </a:xfrm>
        </p:grpSpPr>
        <p:sp>
          <p:nvSpPr>
            <p:cNvPr id="220" name="Rectangle 9"/>
            <p:cNvSpPr/>
            <p:nvPr/>
          </p:nvSpPr>
          <p:spPr>
            <a:xfrm>
              <a:off x="7630560" y="2212560"/>
              <a:ext cx="4137480" cy="66636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pour déposer le rapport d’auto-évaluation.</a:t>
              </a:r>
              <a:endParaRPr lang="fr-FR" sz="1600" b="0" u="none" strike="noStrike">
                <a:solidFill>
                  <a:srgbClr val="000000"/>
                </a:solidFill>
                <a:effectLst/>
                <a:uFillTx/>
                <a:latin typeface="Calibri"/>
              </a:endParaRPr>
            </a:p>
          </p:txBody>
        </p:sp>
        <p:sp>
          <p:nvSpPr>
            <p:cNvPr id="221" name="Rectangle 33"/>
            <p:cNvSpPr/>
            <p:nvPr/>
          </p:nvSpPr>
          <p:spPr>
            <a:xfrm>
              <a:off x="7630560" y="22258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grpSp>
      <p:grpSp>
        <p:nvGrpSpPr>
          <p:cNvPr id="222" name="Group 7"/>
          <p:cNvGrpSpPr/>
          <p:nvPr/>
        </p:nvGrpSpPr>
        <p:grpSpPr>
          <a:xfrm>
            <a:off x="7630560" y="2997360"/>
            <a:ext cx="4137480" cy="861480"/>
            <a:chOff x="7630560" y="2997360"/>
            <a:chExt cx="4137480" cy="861480"/>
          </a:xfrm>
        </p:grpSpPr>
        <p:sp>
          <p:nvSpPr>
            <p:cNvPr id="223" name="Rectangle 30"/>
            <p:cNvSpPr/>
            <p:nvPr/>
          </p:nvSpPr>
          <p:spPr>
            <a:xfrm>
              <a:off x="7630560" y="2997360"/>
              <a:ext cx="4137480" cy="861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Éventuellement, déposez les annexes au rapport d’auto-évaluation dans la partie « Annexes ».</a:t>
              </a:r>
              <a:endParaRPr lang="fr-FR" sz="1600" b="0" u="none" strike="noStrike">
                <a:solidFill>
                  <a:srgbClr val="000000"/>
                </a:solidFill>
                <a:effectLst/>
                <a:uFillTx/>
                <a:latin typeface="Calibri"/>
              </a:endParaRPr>
            </a:p>
          </p:txBody>
        </p:sp>
        <p:sp>
          <p:nvSpPr>
            <p:cNvPr id="224" name="Rectangle 34"/>
            <p:cNvSpPr/>
            <p:nvPr/>
          </p:nvSpPr>
          <p:spPr>
            <a:xfrm>
              <a:off x="7630560" y="29973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grpSp>
        <p:nvGrpSpPr>
          <p:cNvPr id="225" name="Group 8"/>
          <p:cNvGrpSpPr/>
          <p:nvPr/>
        </p:nvGrpSpPr>
        <p:grpSpPr>
          <a:xfrm>
            <a:off x="7630560" y="3977280"/>
            <a:ext cx="4137480" cy="1171080"/>
            <a:chOff x="7630560" y="3977280"/>
            <a:chExt cx="4137480" cy="1171080"/>
          </a:xfrm>
        </p:grpSpPr>
        <p:sp>
          <p:nvSpPr>
            <p:cNvPr id="226" name="Rectangle 31"/>
            <p:cNvSpPr/>
            <p:nvPr/>
          </p:nvSpPr>
          <p:spPr>
            <a:xfrm>
              <a:off x="7630560" y="3977280"/>
              <a:ext cx="4137480" cy="11710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le bouton « Déposer » pour envoyer le rapport d’auto-évaluation et passer à l’étape suivante.</a:t>
              </a:r>
              <a:endParaRPr lang="fr-FR" sz="1600" b="0" u="none" strike="noStrike">
                <a:solidFill>
                  <a:srgbClr val="000000"/>
                </a:solidFill>
                <a:effectLst/>
                <a:uFillTx/>
                <a:latin typeface="Calibri"/>
              </a:endParaRPr>
            </a:p>
          </p:txBody>
        </p:sp>
        <p:sp>
          <p:nvSpPr>
            <p:cNvPr id="227" name="Rectangle 35"/>
            <p:cNvSpPr/>
            <p:nvPr/>
          </p:nvSpPr>
          <p:spPr>
            <a:xfrm>
              <a:off x="7630560" y="40017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3</a:t>
              </a:r>
              <a:endParaRPr lang="fr-FR" sz="2400" b="0" u="none" strike="noStrike">
                <a:solidFill>
                  <a:srgbClr val="FFFFFF"/>
                </a:solidFill>
                <a:effectLst/>
                <a:uFillTx/>
                <a:latin typeface="Calibri"/>
              </a:endParaRPr>
            </a:p>
          </p:txBody>
        </p:sp>
      </p:grpSp>
      <p:grpSp>
        <p:nvGrpSpPr>
          <p:cNvPr id="228" name="Group 10"/>
          <p:cNvGrpSpPr/>
          <p:nvPr/>
        </p:nvGrpSpPr>
        <p:grpSpPr>
          <a:xfrm>
            <a:off x="7630560" y="5266800"/>
            <a:ext cx="4137480" cy="1171080"/>
            <a:chOff x="7630560" y="5266800"/>
            <a:chExt cx="4137480" cy="1171080"/>
          </a:xfrm>
        </p:grpSpPr>
        <p:sp>
          <p:nvSpPr>
            <p:cNvPr id="229" name="Rectangle 32"/>
            <p:cNvSpPr/>
            <p:nvPr/>
          </p:nvSpPr>
          <p:spPr>
            <a:xfrm>
              <a:off x="7630560" y="5266800"/>
              <a:ext cx="4137480" cy="11710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 Annuler » pour annuler l’action et retourner sur la fiche évaluation. Dans ce cas, les fichiers déposés seront supprimés.</a:t>
              </a:r>
              <a:endParaRPr lang="fr-FR" sz="1600" b="0" u="none" strike="noStrike">
                <a:solidFill>
                  <a:srgbClr val="000000"/>
                </a:solidFill>
                <a:effectLst/>
                <a:uFillTx/>
                <a:latin typeface="Calibri"/>
              </a:endParaRPr>
            </a:p>
          </p:txBody>
        </p:sp>
        <p:sp>
          <p:nvSpPr>
            <p:cNvPr id="230" name="Rectangle 36"/>
            <p:cNvSpPr/>
            <p:nvPr/>
          </p:nvSpPr>
          <p:spPr>
            <a:xfrm>
              <a:off x="7630560" y="5266800"/>
              <a:ext cx="357480" cy="31932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4</a:t>
              </a:r>
              <a:endParaRPr lang="fr-FR" sz="2400" b="0" u="none" strike="noStrike">
                <a:solidFill>
                  <a:srgbClr val="FFFFFF"/>
                </a:solidFill>
                <a:effectLst/>
                <a:uFillTx/>
                <a:latin typeface="Calibri"/>
              </a:endParaRPr>
            </a:p>
          </p:txBody>
        </p:sp>
      </p:grpSp>
      <p:sp>
        <p:nvSpPr>
          <p:cNvPr id="231" name="Rectangle 37"/>
          <p:cNvSpPr/>
          <p:nvPr/>
        </p:nvSpPr>
        <p:spPr>
          <a:xfrm>
            <a:off x="33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1</a:t>
            </a:r>
            <a:endParaRPr lang="fr-FR" sz="2000" b="0" u="none" strike="noStrike">
              <a:solidFill>
                <a:srgbClr val="000000"/>
              </a:solidFill>
              <a:effectLst/>
              <a:uFillTx/>
              <a:latin typeface="Calibri"/>
            </a:endParaRPr>
          </a:p>
        </p:txBody>
      </p:sp>
      <p:sp>
        <p:nvSpPr>
          <p:cNvPr id="232" name="Rectangle 38"/>
          <p:cNvSpPr/>
          <p:nvPr/>
        </p:nvSpPr>
        <p:spPr>
          <a:xfrm>
            <a:off x="519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3</a:t>
            </a:r>
            <a:endParaRPr lang="fr-FR" sz="2000" b="0" u="none" strike="noStrike">
              <a:solidFill>
                <a:srgbClr val="000000"/>
              </a:solidFill>
              <a:effectLst/>
              <a:uFillTx/>
              <a:latin typeface="Calibri"/>
            </a:endParaRPr>
          </a:p>
        </p:txBody>
      </p:sp>
      <p:sp>
        <p:nvSpPr>
          <p:cNvPr id="233" name="Rectangle 39"/>
          <p:cNvSpPr/>
          <p:nvPr/>
        </p:nvSpPr>
        <p:spPr>
          <a:xfrm>
            <a:off x="2762640" y="150840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2</a:t>
            </a:r>
            <a:endParaRPr lang="fr-FR" sz="2000" b="0" u="none" strike="noStrike">
              <a:solidFill>
                <a:srgbClr val="000000"/>
              </a:solidFill>
              <a:effectLst/>
              <a:uFillTx/>
              <a:latin typeface="Calibri"/>
            </a:endParaRPr>
          </a:p>
        </p:txBody>
      </p:sp>
      <p:sp>
        <p:nvSpPr>
          <p:cNvPr id="234" name="Rectangle 4"/>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235"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a:r>
              <a:rPr lang="fr-FR" sz="2400" b="0" u="none" strike="noStrike" dirty="0">
                <a:solidFill>
                  <a:schemeClr val="lt1"/>
                </a:solidFill>
                <a:effectLst/>
                <a:uFillTx/>
                <a:latin typeface="Marianne"/>
              </a:rPr>
              <a:t>Dossier établissement &gt; Fiche évaluation</a:t>
            </a:r>
            <a:r>
              <a:rPr lang="fr-FR" sz="2400" dirty="0">
                <a:solidFill>
                  <a:srgbClr val="000000"/>
                </a:solidFill>
                <a:latin typeface="Calibri"/>
              </a:rPr>
              <a:t> </a:t>
            </a:r>
            <a:r>
              <a:rPr lang="fr-FR" sz="2400" b="0" u="none" strike="noStrike" dirty="0">
                <a:solidFill>
                  <a:schemeClr val="lt1"/>
                </a:solidFill>
                <a:effectLst/>
                <a:uFillTx/>
                <a:latin typeface="Marianne"/>
              </a:rPr>
              <a:t>&gt; </a:t>
            </a:r>
            <a:r>
              <a:rPr lang="fr-FR" sz="2400" u="none" strike="noStrike" dirty="0">
                <a:solidFill>
                  <a:schemeClr val="lt1"/>
                </a:solidFill>
                <a:effectLst/>
                <a:uFillTx/>
                <a:latin typeface="Marianne"/>
              </a:rPr>
              <a:t>Déposer un rapport</a:t>
            </a:r>
            <a:endParaRPr lang="fr-FR" sz="2400" u="none" strike="noStrike" dirty="0">
              <a:solidFill>
                <a:srgbClr val="000000"/>
              </a:solidFill>
              <a:effectLst/>
              <a:uFillTx/>
              <a:latin typeface="Calibri"/>
            </a:endParaRPr>
          </a:p>
        </p:txBody>
      </p:sp>
      <p:sp>
        <p:nvSpPr>
          <p:cNvPr id="236"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Picture 2"/>
          <p:cNvPicPr/>
          <p:nvPr/>
        </p:nvPicPr>
        <p:blipFill>
          <a:blip r:embed="rId2"/>
          <a:srcRect b="52487"/>
          <a:stretch/>
        </p:blipFill>
        <p:spPr>
          <a:xfrm>
            <a:off x="332640" y="1929960"/>
            <a:ext cx="7197480" cy="2271600"/>
          </a:xfrm>
          <a:prstGeom prst="rect">
            <a:avLst/>
          </a:prstGeom>
          <a:noFill/>
          <a:ln w="0">
            <a:noFill/>
          </a:ln>
          <a:effectLst>
            <a:outerShdw blurRad="50760" dist="38160" algn="l" rotWithShape="0">
              <a:srgbClr val="000000">
                <a:alpha val="40000"/>
              </a:srgbClr>
            </a:outerShdw>
          </a:effectLst>
        </p:spPr>
      </p:pic>
      <p:pic>
        <p:nvPicPr>
          <p:cNvPr id="238" name="Image 2"/>
          <p:cNvPicPr/>
          <p:nvPr/>
        </p:nvPicPr>
        <p:blipFill>
          <a:blip r:embed="rId3"/>
          <a:stretch/>
        </p:blipFill>
        <p:spPr>
          <a:xfrm>
            <a:off x="332640" y="190440"/>
            <a:ext cx="2207880" cy="678960"/>
          </a:xfrm>
          <a:prstGeom prst="rect">
            <a:avLst/>
          </a:prstGeom>
          <a:noFill/>
          <a:ln w="0">
            <a:noFill/>
          </a:ln>
        </p:spPr>
      </p:pic>
      <p:sp>
        <p:nvSpPr>
          <p:cNvPr id="239"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240" name="Rectangle 3"/>
          <p:cNvSpPr/>
          <p:nvPr/>
        </p:nvSpPr>
        <p:spPr>
          <a:xfrm>
            <a:off x="3295080" y="379152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sp>
        <p:nvSpPr>
          <p:cNvPr id="241" name="Rectangle 27"/>
          <p:cNvSpPr/>
          <p:nvPr/>
        </p:nvSpPr>
        <p:spPr>
          <a:xfrm>
            <a:off x="4514400" y="379008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grpSp>
        <p:nvGrpSpPr>
          <p:cNvPr id="242" name="Group 10"/>
          <p:cNvGrpSpPr/>
          <p:nvPr/>
        </p:nvGrpSpPr>
        <p:grpSpPr>
          <a:xfrm>
            <a:off x="7690680" y="1929960"/>
            <a:ext cx="4077360" cy="2330640"/>
            <a:chOff x="7690680" y="1929960"/>
            <a:chExt cx="4077360" cy="2330640"/>
          </a:xfrm>
        </p:grpSpPr>
        <p:grpSp>
          <p:nvGrpSpPr>
            <p:cNvPr id="243" name="Group 8"/>
            <p:cNvGrpSpPr/>
            <p:nvPr/>
          </p:nvGrpSpPr>
          <p:grpSpPr>
            <a:xfrm>
              <a:off x="7690680" y="1929960"/>
              <a:ext cx="4077360" cy="861480"/>
              <a:chOff x="7690680" y="1929960"/>
              <a:chExt cx="4077360" cy="861480"/>
            </a:xfrm>
          </p:grpSpPr>
          <p:sp>
            <p:nvSpPr>
              <p:cNvPr id="244" name="Rectangle 9"/>
              <p:cNvSpPr/>
              <p:nvPr/>
            </p:nvSpPr>
            <p:spPr>
              <a:xfrm>
                <a:off x="7690680" y="1929960"/>
                <a:ext cx="4077360" cy="861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 Oui, confirmer » pour confirmer l’envoi du rapport et passer à l’étape suivante.</a:t>
                </a:r>
                <a:endParaRPr lang="fr-FR" sz="1600" b="0" u="none" strike="noStrike">
                  <a:solidFill>
                    <a:srgbClr val="000000"/>
                  </a:solidFill>
                  <a:effectLst/>
                  <a:uFillTx/>
                  <a:latin typeface="Calibri"/>
                </a:endParaRPr>
              </a:p>
            </p:txBody>
          </p:sp>
          <p:sp>
            <p:nvSpPr>
              <p:cNvPr id="245" name="Rectangle 33"/>
              <p:cNvSpPr/>
              <p:nvPr/>
            </p:nvSpPr>
            <p:spPr>
              <a:xfrm>
                <a:off x="7690680" y="192996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grpSp>
        <p:grpSp>
          <p:nvGrpSpPr>
            <p:cNvPr id="246" name="Group 7"/>
            <p:cNvGrpSpPr/>
            <p:nvPr/>
          </p:nvGrpSpPr>
          <p:grpSpPr>
            <a:xfrm>
              <a:off x="7690680" y="3164040"/>
              <a:ext cx="4077360" cy="1096560"/>
              <a:chOff x="7690680" y="3164040"/>
              <a:chExt cx="4077360" cy="1096560"/>
            </a:xfrm>
          </p:grpSpPr>
          <p:sp>
            <p:nvSpPr>
              <p:cNvPr id="247" name="Rectangle 30"/>
              <p:cNvSpPr/>
              <p:nvPr/>
            </p:nvSpPr>
            <p:spPr>
              <a:xfrm>
                <a:off x="7690680" y="3164040"/>
                <a:ext cx="4077360" cy="109656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 Non, retourner à l’étape précédente » pour annuler l’envoi du rapport et revenir à l’étape précédente.</a:t>
                </a:r>
                <a:endParaRPr lang="fr-FR" sz="1600" b="0" u="none" strike="noStrike">
                  <a:solidFill>
                    <a:srgbClr val="000000"/>
                  </a:solidFill>
                  <a:effectLst/>
                  <a:uFillTx/>
                  <a:latin typeface="Calibri"/>
                </a:endParaRPr>
              </a:p>
            </p:txBody>
          </p:sp>
          <p:sp>
            <p:nvSpPr>
              <p:cNvPr id="248" name="Rectangle 34"/>
              <p:cNvSpPr/>
              <p:nvPr/>
            </p:nvSpPr>
            <p:spPr>
              <a:xfrm>
                <a:off x="7690680" y="316404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grpSp>
      <p:sp>
        <p:nvSpPr>
          <p:cNvPr id="249" name="Rectangle 24"/>
          <p:cNvSpPr/>
          <p:nvPr/>
        </p:nvSpPr>
        <p:spPr>
          <a:xfrm>
            <a:off x="33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1</a:t>
            </a:r>
            <a:endParaRPr lang="fr-FR" sz="2000" b="0" u="none" strike="noStrike">
              <a:solidFill>
                <a:srgbClr val="000000"/>
              </a:solidFill>
              <a:effectLst/>
              <a:uFillTx/>
              <a:latin typeface="Calibri"/>
            </a:endParaRPr>
          </a:p>
        </p:txBody>
      </p:sp>
      <p:sp>
        <p:nvSpPr>
          <p:cNvPr id="250" name="Rectangle 25"/>
          <p:cNvSpPr/>
          <p:nvPr/>
        </p:nvSpPr>
        <p:spPr>
          <a:xfrm>
            <a:off x="5192640" y="151236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3</a:t>
            </a:r>
            <a:endParaRPr lang="fr-FR" sz="2000" b="0" u="none" strike="noStrike">
              <a:solidFill>
                <a:srgbClr val="000000"/>
              </a:solidFill>
              <a:effectLst/>
              <a:uFillTx/>
              <a:latin typeface="Calibri"/>
            </a:endParaRPr>
          </a:p>
        </p:txBody>
      </p:sp>
      <p:sp>
        <p:nvSpPr>
          <p:cNvPr id="251" name="Rectangle 37"/>
          <p:cNvSpPr/>
          <p:nvPr/>
        </p:nvSpPr>
        <p:spPr>
          <a:xfrm>
            <a:off x="2762640" y="150840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2</a:t>
            </a:r>
            <a:endParaRPr lang="fr-FR" sz="2000" b="0" u="none" strike="noStrike">
              <a:solidFill>
                <a:srgbClr val="000000"/>
              </a:solidFill>
              <a:effectLst/>
              <a:uFillTx/>
              <a:latin typeface="Calibri"/>
            </a:endParaRPr>
          </a:p>
        </p:txBody>
      </p:sp>
      <p:sp>
        <p:nvSpPr>
          <p:cNvPr id="252" name="Rectangle 4"/>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253"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a:r>
              <a:rPr lang="fr-FR" sz="2400" b="0" u="none" strike="noStrike" dirty="0">
                <a:solidFill>
                  <a:schemeClr val="lt1"/>
                </a:solidFill>
                <a:effectLst/>
                <a:uFillTx/>
                <a:latin typeface="Marianne"/>
              </a:rPr>
              <a:t>Dossier établissement &gt; Fiche évaluation</a:t>
            </a:r>
            <a:r>
              <a:rPr lang="fr-FR" sz="2400" dirty="0">
                <a:solidFill>
                  <a:srgbClr val="000000"/>
                </a:solidFill>
                <a:latin typeface="Calibri"/>
              </a:rPr>
              <a:t> </a:t>
            </a:r>
            <a:r>
              <a:rPr lang="fr-FR" sz="2400" b="0" u="none" strike="noStrike" dirty="0">
                <a:solidFill>
                  <a:schemeClr val="lt1"/>
                </a:solidFill>
                <a:effectLst/>
                <a:uFillTx/>
                <a:latin typeface="Marianne"/>
              </a:rPr>
              <a:t>&gt; </a:t>
            </a:r>
            <a:r>
              <a:rPr lang="fr-FR" sz="2400" u="none" strike="noStrike" dirty="0">
                <a:solidFill>
                  <a:schemeClr val="lt1"/>
                </a:solidFill>
                <a:effectLst/>
                <a:uFillTx/>
                <a:latin typeface="Marianne"/>
              </a:rPr>
              <a:t>Déposer un rapport</a:t>
            </a:r>
            <a:endParaRPr lang="fr-FR" sz="2400" u="none" strike="noStrike" dirty="0">
              <a:solidFill>
                <a:srgbClr val="000000"/>
              </a:solidFill>
              <a:effectLst/>
              <a:uFillTx/>
              <a:latin typeface="Calibri"/>
            </a:endParaRPr>
          </a:p>
        </p:txBody>
      </p:sp>
      <p:pic>
        <p:nvPicPr>
          <p:cNvPr id="254" name="Picture 3"/>
          <p:cNvPicPr/>
          <p:nvPr/>
        </p:nvPicPr>
        <p:blipFill>
          <a:blip r:embed="rId5"/>
          <a:srcRect b="52629"/>
          <a:stretch/>
        </p:blipFill>
        <p:spPr>
          <a:xfrm>
            <a:off x="332640" y="4261680"/>
            <a:ext cx="7197480" cy="2178720"/>
          </a:xfrm>
          <a:prstGeom prst="rect">
            <a:avLst/>
          </a:prstGeom>
          <a:noFill/>
          <a:ln w="0">
            <a:noFill/>
          </a:ln>
          <a:effectLst>
            <a:outerShdw blurRad="50760" dist="37674" dir="2700000" algn="tl" rotWithShape="0">
              <a:srgbClr val="000000">
                <a:alpha val="40000"/>
              </a:srgbClr>
            </a:outerShdw>
          </a:effectLst>
        </p:spPr>
      </p:pic>
      <p:sp>
        <p:nvSpPr>
          <p:cNvPr id="255" name="Isosceles Triangle 4"/>
          <p:cNvSpPr/>
          <p:nvPr/>
        </p:nvSpPr>
        <p:spPr>
          <a:xfrm rot="10800000">
            <a:off x="3576240" y="4203720"/>
            <a:ext cx="757800" cy="362880"/>
          </a:xfrm>
          <a:prstGeom prst="triangle">
            <a:avLst>
              <a:gd name="adj" fmla="val 50000"/>
            </a:avLst>
          </a:prstGeom>
          <a:solidFill>
            <a:srgbClr val="E3440D"/>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grpSp>
        <p:nvGrpSpPr>
          <p:cNvPr id="256" name="Group 11"/>
          <p:cNvGrpSpPr/>
          <p:nvPr/>
        </p:nvGrpSpPr>
        <p:grpSpPr>
          <a:xfrm>
            <a:off x="7691400" y="4477320"/>
            <a:ext cx="4076640" cy="1758240"/>
            <a:chOff x="7691400" y="4477320"/>
            <a:chExt cx="4076640" cy="1758240"/>
          </a:xfrm>
        </p:grpSpPr>
        <p:sp>
          <p:nvSpPr>
            <p:cNvPr id="257" name="Titre 1"/>
            <p:cNvSpPr/>
            <p:nvPr/>
          </p:nvSpPr>
          <p:spPr>
            <a:xfrm>
              <a:off x="7791480" y="4477320"/>
              <a:ext cx="3976560" cy="175824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Le rapport d’auto-évaluation a bien été envoyé. Cliquez sur « OK, fermer » pour retourner sur la fiche évaluation. Un courriel est envoyé automatiquement aux évaluateurs externes pour les informer du dépôt.</a:t>
              </a:r>
              <a:endParaRPr lang="fr-FR" sz="1600" b="0" u="none" strike="noStrike">
                <a:solidFill>
                  <a:srgbClr val="000000"/>
                </a:solidFill>
                <a:effectLst/>
                <a:uFillTx/>
                <a:latin typeface="Calibri"/>
              </a:endParaRPr>
            </a:p>
          </p:txBody>
        </p:sp>
        <p:sp>
          <p:nvSpPr>
            <p:cNvPr id="258" name="TextBox 5"/>
            <p:cNvSpPr/>
            <p:nvPr/>
          </p:nvSpPr>
          <p:spPr>
            <a:xfrm>
              <a:off x="7691400" y="450828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grpSp>
      <p:sp>
        <p:nvSpPr>
          <p:cNvPr id="259" name="Rectangle 4">
            <a:hlinkClick r:id="rId6"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Picture 1"/>
          <p:cNvPicPr/>
          <p:nvPr/>
        </p:nvPicPr>
        <p:blipFill>
          <a:blip r:embed="rId2"/>
          <a:stretch/>
        </p:blipFill>
        <p:spPr>
          <a:xfrm>
            <a:off x="332640" y="1598400"/>
            <a:ext cx="7197480" cy="4711320"/>
          </a:xfrm>
          <a:prstGeom prst="rect">
            <a:avLst/>
          </a:prstGeom>
          <a:noFill/>
          <a:ln w="0">
            <a:noFill/>
          </a:ln>
          <a:effectLst>
            <a:outerShdw blurRad="50760" dist="37674" dir="2700000" algn="tl" rotWithShape="0">
              <a:srgbClr val="000000">
                <a:alpha val="40000"/>
              </a:srgbClr>
            </a:outerShdw>
          </a:effectLst>
        </p:spPr>
      </p:pic>
      <p:pic>
        <p:nvPicPr>
          <p:cNvPr id="261" name="Image 2"/>
          <p:cNvPicPr/>
          <p:nvPr/>
        </p:nvPicPr>
        <p:blipFill>
          <a:blip r:embed="rId3"/>
          <a:stretch/>
        </p:blipFill>
        <p:spPr>
          <a:xfrm>
            <a:off x="332640" y="190440"/>
            <a:ext cx="2207880" cy="678960"/>
          </a:xfrm>
          <a:prstGeom prst="rect">
            <a:avLst/>
          </a:prstGeom>
          <a:noFill/>
          <a:ln w="0">
            <a:noFill/>
          </a:ln>
        </p:spPr>
      </p:pic>
      <p:sp>
        <p:nvSpPr>
          <p:cNvPr id="262"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Marianne"/>
              </a:rPr>
              <a:t>Retour Accueil</a:t>
            </a:r>
            <a:endParaRPr lang="fr-FR" sz="2400" b="0" u="none" strike="noStrike">
              <a:solidFill>
                <a:srgbClr val="000000"/>
              </a:solidFill>
              <a:effectLst/>
              <a:uFillTx/>
              <a:latin typeface="Calibri"/>
            </a:endParaRPr>
          </a:p>
        </p:txBody>
      </p:sp>
      <p:sp>
        <p:nvSpPr>
          <p:cNvPr id="263" name="Rectangle 30"/>
          <p:cNvSpPr/>
          <p:nvPr/>
        </p:nvSpPr>
        <p:spPr>
          <a:xfrm>
            <a:off x="2944440" y="52776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grpSp>
        <p:nvGrpSpPr>
          <p:cNvPr id="264" name="Group 8"/>
          <p:cNvGrpSpPr/>
          <p:nvPr/>
        </p:nvGrpSpPr>
        <p:grpSpPr>
          <a:xfrm>
            <a:off x="7687440" y="1598400"/>
            <a:ext cx="4080600" cy="1078920"/>
            <a:chOff x="7687440" y="1598400"/>
            <a:chExt cx="4080600" cy="1078920"/>
          </a:xfrm>
        </p:grpSpPr>
        <p:sp>
          <p:nvSpPr>
            <p:cNvPr id="265" name="Rectangle 15"/>
            <p:cNvSpPr/>
            <p:nvPr/>
          </p:nvSpPr>
          <p:spPr>
            <a:xfrm>
              <a:off x="7687440" y="1598400"/>
              <a:ext cx="4080600" cy="107892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Quand le rapport d’auto-évaluation a été déposé, l’établissement s’affiche dans l’onglet « Rapports déposés ».</a:t>
              </a:r>
              <a:endParaRPr lang="fr-FR" sz="1600" b="0" u="none" strike="noStrike">
                <a:solidFill>
                  <a:srgbClr val="000000"/>
                </a:solidFill>
                <a:effectLst/>
                <a:uFillTx/>
                <a:latin typeface="Calibri"/>
              </a:endParaRPr>
            </a:p>
          </p:txBody>
        </p:sp>
        <p:sp>
          <p:nvSpPr>
            <p:cNvPr id="266" name="Rectangle 31"/>
            <p:cNvSpPr/>
            <p:nvPr/>
          </p:nvSpPr>
          <p:spPr>
            <a:xfrm>
              <a:off x="7687440" y="159840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grpSp>
      <p:sp>
        <p:nvSpPr>
          <p:cNvPr id="267" name="Rectangle 32"/>
          <p:cNvSpPr/>
          <p:nvPr/>
        </p:nvSpPr>
        <p:spPr>
          <a:xfrm>
            <a:off x="4712400" y="52776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grpSp>
        <p:nvGrpSpPr>
          <p:cNvPr id="268" name="Group 9"/>
          <p:cNvGrpSpPr/>
          <p:nvPr/>
        </p:nvGrpSpPr>
        <p:grpSpPr>
          <a:xfrm>
            <a:off x="7687440" y="3467520"/>
            <a:ext cx="4080600" cy="1308600"/>
            <a:chOff x="7687440" y="3467520"/>
            <a:chExt cx="4080600" cy="1308600"/>
          </a:xfrm>
        </p:grpSpPr>
        <p:sp>
          <p:nvSpPr>
            <p:cNvPr id="269" name="Rectangle 13"/>
            <p:cNvSpPr/>
            <p:nvPr/>
          </p:nvSpPr>
          <p:spPr>
            <a:xfrm>
              <a:off x="7687440" y="3467520"/>
              <a:ext cx="4080600" cy="130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Une fois le rapport d’auto-évaluation déposé, vous pouvez le modifier tant que les évaluateurs externes n’ont pas déposé le pré-rapport d’évaluation.</a:t>
              </a:r>
              <a:endParaRPr lang="fr-FR" sz="1600" b="0" u="none" strike="noStrike">
                <a:solidFill>
                  <a:srgbClr val="000000"/>
                </a:solidFill>
                <a:effectLst/>
                <a:uFillTx/>
                <a:latin typeface="Calibri"/>
              </a:endParaRPr>
            </a:p>
          </p:txBody>
        </p:sp>
        <p:sp>
          <p:nvSpPr>
            <p:cNvPr id="270" name="Rectangle 33"/>
            <p:cNvSpPr/>
            <p:nvPr/>
          </p:nvSpPr>
          <p:spPr>
            <a:xfrm>
              <a:off x="7687440" y="346752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sp>
        <p:nvSpPr>
          <p:cNvPr id="271" name="Rectangle 34"/>
          <p:cNvSpPr/>
          <p:nvPr/>
        </p:nvSpPr>
        <p:spPr>
          <a:xfrm>
            <a:off x="6246000" y="52776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3</a:t>
            </a:r>
            <a:endParaRPr lang="fr-FR" sz="2400" b="0" u="none" strike="noStrike">
              <a:solidFill>
                <a:srgbClr val="000000"/>
              </a:solidFill>
              <a:effectLst/>
              <a:uFillTx/>
              <a:latin typeface="Calibri"/>
            </a:endParaRPr>
          </a:p>
        </p:txBody>
      </p:sp>
      <p:grpSp>
        <p:nvGrpSpPr>
          <p:cNvPr id="272" name="Group 10"/>
          <p:cNvGrpSpPr/>
          <p:nvPr/>
        </p:nvGrpSpPr>
        <p:grpSpPr>
          <a:xfrm>
            <a:off x="7677720" y="5565960"/>
            <a:ext cx="4096080" cy="717480"/>
            <a:chOff x="7677720" y="5565960"/>
            <a:chExt cx="4096080" cy="717480"/>
          </a:xfrm>
        </p:grpSpPr>
        <p:sp>
          <p:nvSpPr>
            <p:cNvPr id="273" name="Rectangle 18"/>
            <p:cNvSpPr/>
            <p:nvPr/>
          </p:nvSpPr>
          <p:spPr>
            <a:xfrm>
              <a:off x="7677720" y="5565960"/>
              <a:ext cx="4096080" cy="717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Cliquer sur l’icône pour visualiser le rapport d’auto-évaluation.</a:t>
              </a:r>
              <a:endParaRPr lang="fr-FR" sz="1600" b="0" u="none" strike="noStrike">
                <a:solidFill>
                  <a:srgbClr val="000000"/>
                </a:solidFill>
                <a:effectLst/>
                <a:uFillTx/>
                <a:latin typeface="Calibri"/>
              </a:endParaRPr>
            </a:p>
          </p:txBody>
        </p:sp>
        <p:sp>
          <p:nvSpPr>
            <p:cNvPr id="274" name="Rectangle 35"/>
            <p:cNvSpPr/>
            <p:nvPr/>
          </p:nvSpPr>
          <p:spPr>
            <a:xfrm>
              <a:off x="7677720" y="556596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3</a:t>
              </a:r>
              <a:endParaRPr lang="fr-FR" sz="2400" b="0" u="none" strike="noStrike">
                <a:solidFill>
                  <a:srgbClr val="FFFFFF"/>
                </a:solidFill>
                <a:effectLst/>
                <a:uFillTx/>
                <a:latin typeface="Calibri"/>
              </a:endParaRPr>
            </a:p>
          </p:txBody>
        </p:sp>
      </p:grpSp>
      <p:sp>
        <p:nvSpPr>
          <p:cNvPr id="275"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276" name="Rectangle 5"/>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Fiche évaluation</a:t>
            </a:r>
            <a:endParaRPr lang="fr-FR" sz="2400" b="0" u="none" strike="noStrike" dirty="0">
              <a:solidFill>
                <a:srgbClr val="000000"/>
              </a:solidFill>
              <a:effectLst/>
              <a:uFillTx/>
              <a:latin typeface="Calibri"/>
            </a:endParaRPr>
          </a:p>
        </p:txBody>
      </p:sp>
      <p:sp>
        <p:nvSpPr>
          <p:cNvPr id="277"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Rectangle 5"/>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pic>
        <p:nvPicPr>
          <p:cNvPr id="279" name="Image 2"/>
          <p:cNvPicPr/>
          <p:nvPr/>
        </p:nvPicPr>
        <p:blipFill>
          <a:blip r:embed="rId2"/>
          <a:stretch/>
        </p:blipFill>
        <p:spPr>
          <a:xfrm>
            <a:off x="332640" y="190440"/>
            <a:ext cx="2207880" cy="678960"/>
          </a:xfrm>
          <a:prstGeom prst="rect">
            <a:avLst/>
          </a:prstGeom>
          <a:noFill/>
          <a:ln w="0">
            <a:noFill/>
          </a:ln>
        </p:spPr>
      </p:pic>
      <p:sp>
        <p:nvSpPr>
          <p:cNvPr id="280"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Ajouter un autre type de document</a:t>
            </a:r>
            <a:endParaRPr lang="fr-FR" sz="2400" b="0" u="none" strike="noStrike" dirty="0">
              <a:solidFill>
                <a:srgbClr val="000000"/>
              </a:solidFill>
              <a:effectLst/>
              <a:uFillTx/>
              <a:latin typeface="Calibri"/>
            </a:endParaRPr>
          </a:p>
        </p:txBody>
      </p:sp>
      <p:sp>
        <p:nvSpPr>
          <p:cNvPr id="281" name="Rectangle 37"/>
          <p:cNvSpPr/>
          <p:nvPr/>
        </p:nvSpPr>
        <p:spPr>
          <a:xfrm>
            <a:off x="332640" y="151236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1</a:t>
            </a:r>
            <a:endParaRPr lang="fr-FR" sz="2000" b="0" u="none" strike="noStrike">
              <a:solidFill>
                <a:srgbClr val="000000"/>
              </a:solidFill>
              <a:effectLst/>
              <a:uFillTx/>
              <a:latin typeface="Calibri"/>
            </a:endParaRPr>
          </a:p>
        </p:txBody>
      </p:sp>
      <p:sp>
        <p:nvSpPr>
          <p:cNvPr id="282" name="Rectangle 38"/>
          <p:cNvSpPr/>
          <p:nvPr/>
        </p:nvSpPr>
        <p:spPr>
          <a:xfrm>
            <a:off x="519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3</a:t>
            </a:r>
            <a:endParaRPr lang="fr-FR" sz="2000" b="0" u="none" strike="noStrike">
              <a:solidFill>
                <a:srgbClr val="000000"/>
              </a:solidFill>
              <a:effectLst/>
              <a:uFillTx/>
              <a:latin typeface="Calibri"/>
            </a:endParaRPr>
          </a:p>
        </p:txBody>
      </p:sp>
      <p:sp>
        <p:nvSpPr>
          <p:cNvPr id="283" name="Rectangle 39"/>
          <p:cNvSpPr/>
          <p:nvPr/>
        </p:nvSpPr>
        <p:spPr>
          <a:xfrm>
            <a:off x="2762640" y="150840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2</a:t>
            </a:r>
            <a:endParaRPr lang="fr-FR" sz="2000" b="0" u="none" strike="noStrike">
              <a:solidFill>
                <a:srgbClr val="000000"/>
              </a:solidFill>
              <a:effectLst/>
              <a:uFillTx/>
              <a:latin typeface="Calibri"/>
            </a:endParaRPr>
          </a:p>
        </p:txBody>
      </p:sp>
      <p:pic>
        <p:nvPicPr>
          <p:cNvPr id="284" name="Picture 4"/>
          <p:cNvPicPr/>
          <p:nvPr/>
        </p:nvPicPr>
        <p:blipFill>
          <a:blip r:embed="rId3"/>
          <a:stretch/>
        </p:blipFill>
        <p:spPr>
          <a:xfrm>
            <a:off x="332640" y="1907280"/>
            <a:ext cx="7197480" cy="4514040"/>
          </a:xfrm>
          <a:prstGeom prst="rect">
            <a:avLst/>
          </a:prstGeom>
          <a:noFill/>
          <a:ln w="0">
            <a:noFill/>
          </a:ln>
          <a:effectLst>
            <a:outerShdw blurRad="50760" dist="37674" dir="2700000" algn="tl" rotWithShape="0">
              <a:srgbClr val="000000">
                <a:alpha val="40000"/>
              </a:srgbClr>
            </a:outerShdw>
          </a:effectLst>
        </p:spPr>
      </p:pic>
      <p:pic>
        <p:nvPicPr>
          <p:cNvPr id="285" name="Graphic 6" descr="Cursor with solid fill"/>
          <p:cNvPicPr/>
          <p:nvPr/>
        </p:nvPicPr>
        <p:blipFill>
          <a:blip r:embed="rId4">
            <a:extLst>
              <a:ext uri="{96DAC541-7B7A-43D3-8B79-37D633B846F1}">
                <asvg:svgBlip xmlns:asvg="http://schemas.microsoft.com/office/drawing/2016/SVG/main" r:embed="rId5"/>
              </a:ext>
            </a:extLst>
          </a:blip>
          <a:stretch/>
        </p:blipFill>
        <p:spPr>
          <a:xfrm>
            <a:off x="2441160" y="5199840"/>
            <a:ext cx="459000" cy="459000"/>
          </a:xfrm>
          <a:prstGeom prst="rect">
            <a:avLst/>
          </a:prstGeom>
          <a:noFill/>
          <a:ln w="0">
            <a:noFill/>
          </a:ln>
        </p:spPr>
      </p:pic>
      <p:sp>
        <p:nvSpPr>
          <p:cNvPr id="286" name="Rectangle 9"/>
          <p:cNvSpPr/>
          <p:nvPr/>
        </p:nvSpPr>
        <p:spPr>
          <a:xfrm>
            <a:off x="7710120" y="4173480"/>
            <a:ext cx="4137480" cy="2217240"/>
          </a:xfrm>
          <a:prstGeom prst="rect">
            <a:avLst/>
          </a:prstGeom>
          <a:noFill/>
          <a:ln w="28575">
            <a:no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defTabSz="914400">
              <a:lnSpc>
                <a:spcPct val="100000"/>
              </a:lnSpc>
              <a:spcAft>
                <a:spcPts val="601"/>
              </a:spcAft>
            </a:pPr>
            <a:r>
              <a:rPr lang="fr-FR" sz="1600" b="0" u="none" strike="noStrike">
                <a:solidFill>
                  <a:schemeClr val="dk1"/>
                </a:solidFill>
                <a:effectLst/>
                <a:uFillTx/>
                <a:latin typeface="Marianne Light"/>
              </a:rPr>
              <a:t>Vous pouvez à tout moment ajouter au Dossier Établissement des documents autres que ceux directement liés au processus d’évaluation : projet d’établissement, contrat d’objectif ou rapport pédagogique annuel.</a:t>
            </a:r>
            <a:endParaRPr lang="fr-FR" sz="1600" b="0" u="none" strike="noStrike">
              <a:solidFill>
                <a:srgbClr val="000000"/>
              </a:solidFill>
              <a:effectLst/>
              <a:uFillTx/>
              <a:latin typeface="Calibri"/>
            </a:endParaRPr>
          </a:p>
          <a:p>
            <a:pPr defTabSz="914400">
              <a:lnSpc>
                <a:spcPct val="100000"/>
              </a:lnSpc>
            </a:pPr>
            <a:r>
              <a:rPr lang="fr-FR" sz="1600" b="0" u="none" strike="noStrike">
                <a:solidFill>
                  <a:srgbClr val="000000"/>
                </a:solidFill>
                <a:effectLst/>
                <a:uFillTx/>
                <a:latin typeface="Marianne Light"/>
              </a:rPr>
              <a:t>Pour ce faire, cliquez sur « Déposer un autre document ».</a:t>
            </a:r>
            <a:endParaRPr lang="fr-FR" sz="1600" b="0" u="none" strike="noStrike">
              <a:solidFill>
                <a:srgbClr val="000000"/>
              </a:solidFill>
              <a:effectLst/>
              <a:uFillTx/>
              <a:latin typeface="Calibri"/>
            </a:endParaRPr>
          </a:p>
        </p:txBody>
      </p:sp>
      <p:sp>
        <p:nvSpPr>
          <p:cNvPr id="287" name="Rectangle 4">
            <a:hlinkClick r:id="rId6"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Rectangle 5"/>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pic>
        <p:nvPicPr>
          <p:cNvPr id="289" name="Image 2"/>
          <p:cNvPicPr/>
          <p:nvPr/>
        </p:nvPicPr>
        <p:blipFill>
          <a:blip r:embed="rId2"/>
          <a:stretch/>
        </p:blipFill>
        <p:spPr>
          <a:xfrm>
            <a:off x="332640" y="190440"/>
            <a:ext cx="2207880" cy="678960"/>
          </a:xfrm>
          <a:prstGeom prst="rect">
            <a:avLst/>
          </a:prstGeom>
          <a:noFill/>
          <a:ln w="0">
            <a:noFill/>
          </a:ln>
        </p:spPr>
      </p:pic>
      <p:pic>
        <p:nvPicPr>
          <p:cNvPr id="290" name="Image 19"/>
          <p:cNvPicPr/>
          <p:nvPr/>
        </p:nvPicPr>
        <p:blipFill>
          <a:blip r:embed="rId3"/>
          <a:stretch/>
        </p:blipFill>
        <p:spPr>
          <a:xfrm>
            <a:off x="332640" y="1960560"/>
            <a:ext cx="7197480" cy="4497480"/>
          </a:xfrm>
          <a:prstGeom prst="rect">
            <a:avLst/>
          </a:prstGeom>
          <a:noFill/>
          <a:ln w="0">
            <a:noFill/>
          </a:ln>
          <a:effectLst>
            <a:outerShdw blurRad="50760" dist="37674" dir="2700000" algn="tl" rotWithShape="0">
              <a:srgbClr val="000000">
                <a:alpha val="40000"/>
              </a:srgbClr>
            </a:outerShdw>
          </a:effectLst>
        </p:spPr>
      </p:pic>
      <p:sp>
        <p:nvSpPr>
          <p:cNvPr id="291" name="Rectangle 3"/>
          <p:cNvSpPr/>
          <p:nvPr/>
        </p:nvSpPr>
        <p:spPr>
          <a:xfrm>
            <a:off x="1739160" y="275004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sp>
        <p:nvSpPr>
          <p:cNvPr id="292" name="Rectangle 27"/>
          <p:cNvSpPr/>
          <p:nvPr/>
        </p:nvSpPr>
        <p:spPr>
          <a:xfrm>
            <a:off x="1743840" y="320652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sp>
        <p:nvSpPr>
          <p:cNvPr id="293" name="Rectangle 9"/>
          <p:cNvSpPr/>
          <p:nvPr/>
        </p:nvSpPr>
        <p:spPr>
          <a:xfrm>
            <a:off x="7690680" y="1975320"/>
            <a:ext cx="4137480" cy="54072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Choisissez un type de document dans la liste.</a:t>
            </a:r>
            <a:endParaRPr lang="fr-FR" sz="1600" b="0" u="none" strike="noStrike">
              <a:solidFill>
                <a:srgbClr val="000000"/>
              </a:solidFill>
              <a:effectLst/>
              <a:uFillTx/>
              <a:latin typeface="Calibri"/>
            </a:endParaRPr>
          </a:p>
        </p:txBody>
      </p:sp>
      <p:grpSp>
        <p:nvGrpSpPr>
          <p:cNvPr id="294" name="Group 12"/>
          <p:cNvGrpSpPr/>
          <p:nvPr/>
        </p:nvGrpSpPr>
        <p:grpSpPr>
          <a:xfrm>
            <a:off x="7690680" y="2841120"/>
            <a:ext cx="4137480" cy="429480"/>
            <a:chOff x="7690680" y="2841120"/>
            <a:chExt cx="4137480" cy="429480"/>
          </a:xfrm>
        </p:grpSpPr>
        <p:sp>
          <p:nvSpPr>
            <p:cNvPr id="295" name="Rectangle 30"/>
            <p:cNvSpPr/>
            <p:nvPr/>
          </p:nvSpPr>
          <p:spPr>
            <a:xfrm>
              <a:off x="7690680" y="2841120"/>
              <a:ext cx="4137480" cy="429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Choisissez une année.</a:t>
              </a:r>
              <a:endParaRPr lang="fr-FR" sz="1600" b="0" u="none" strike="noStrike">
                <a:solidFill>
                  <a:srgbClr val="000000"/>
                </a:solidFill>
                <a:effectLst/>
                <a:uFillTx/>
                <a:latin typeface="Calibri"/>
              </a:endParaRPr>
            </a:p>
          </p:txBody>
        </p:sp>
        <p:sp>
          <p:nvSpPr>
            <p:cNvPr id="296" name="Rectangle 34"/>
            <p:cNvSpPr/>
            <p:nvPr/>
          </p:nvSpPr>
          <p:spPr>
            <a:xfrm>
              <a:off x="7690680" y="284112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grpSp>
        <p:nvGrpSpPr>
          <p:cNvPr id="297" name="Group 10"/>
          <p:cNvGrpSpPr/>
          <p:nvPr/>
        </p:nvGrpSpPr>
        <p:grpSpPr>
          <a:xfrm>
            <a:off x="7690680" y="3596040"/>
            <a:ext cx="4137480" cy="429480"/>
            <a:chOff x="7690680" y="3596040"/>
            <a:chExt cx="4137480" cy="429480"/>
          </a:xfrm>
        </p:grpSpPr>
        <p:sp>
          <p:nvSpPr>
            <p:cNvPr id="298" name="Rectangle 23"/>
            <p:cNvSpPr/>
            <p:nvPr/>
          </p:nvSpPr>
          <p:spPr>
            <a:xfrm>
              <a:off x="7690680" y="3596040"/>
              <a:ext cx="4137480" cy="429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Déposez le document.</a:t>
              </a:r>
              <a:endParaRPr lang="fr-FR" sz="1600" b="0" u="none" strike="noStrike">
                <a:solidFill>
                  <a:srgbClr val="000000"/>
                </a:solidFill>
                <a:effectLst/>
                <a:uFillTx/>
                <a:latin typeface="Calibri"/>
              </a:endParaRPr>
            </a:p>
          </p:txBody>
        </p:sp>
        <p:sp>
          <p:nvSpPr>
            <p:cNvPr id="299" name="Rectangle 28"/>
            <p:cNvSpPr/>
            <p:nvPr/>
          </p:nvSpPr>
          <p:spPr>
            <a:xfrm>
              <a:off x="7690680" y="359604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3</a:t>
              </a:r>
              <a:endParaRPr lang="fr-FR" sz="2400" b="0" u="none" strike="noStrike">
                <a:solidFill>
                  <a:srgbClr val="FFFFFF"/>
                </a:solidFill>
                <a:effectLst/>
                <a:uFillTx/>
                <a:latin typeface="Calibri"/>
              </a:endParaRPr>
            </a:p>
          </p:txBody>
        </p:sp>
      </p:grpSp>
      <p:grpSp>
        <p:nvGrpSpPr>
          <p:cNvPr id="300" name="Group 8"/>
          <p:cNvGrpSpPr/>
          <p:nvPr/>
        </p:nvGrpSpPr>
        <p:grpSpPr>
          <a:xfrm>
            <a:off x="7690680" y="4350960"/>
            <a:ext cx="4137480" cy="861480"/>
            <a:chOff x="7690680" y="4350960"/>
            <a:chExt cx="4137480" cy="861480"/>
          </a:xfrm>
        </p:grpSpPr>
        <p:sp>
          <p:nvSpPr>
            <p:cNvPr id="301" name="Rectangle 26"/>
            <p:cNvSpPr/>
            <p:nvPr/>
          </p:nvSpPr>
          <p:spPr>
            <a:xfrm>
              <a:off x="7690680" y="4350960"/>
              <a:ext cx="4137480" cy="861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Éventuellement, déposez les annexes au rapport d’auto-évaluation dans le tableau « Annexes ».</a:t>
              </a:r>
              <a:endParaRPr lang="fr-FR" sz="1600" b="0" u="none" strike="noStrike">
                <a:solidFill>
                  <a:srgbClr val="000000"/>
                </a:solidFill>
                <a:effectLst/>
                <a:uFillTx/>
                <a:latin typeface="Calibri"/>
              </a:endParaRPr>
            </a:p>
          </p:txBody>
        </p:sp>
        <p:sp>
          <p:nvSpPr>
            <p:cNvPr id="302" name="Rectangle 29"/>
            <p:cNvSpPr/>
            <p:nvPr/>
          </p:nvSpPr>
          <p:spPr>
            <a:xfrm>
              <a:off x="7690680" y="43509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4</a:t>
              </a:r>
              <a:endParaRPr lang="fr-FR" sz="2400" b="0" u="none" strike="noStrike">
                <a:solidFill>
                  <a:srgbClr val="FFFFFF"/>
                </a:solidFill>
                <a:effectLst/>
                <a:uFillTx/>
                <a:latin typeface="Calibri"/>
              </a:endParaRPr>
            </a:p>
          </p:txBody>
        </p:sp>
      </p:grpSp>
      <p:grpSp>
        <p:nvGrpSpPr>
          <p:cNvPr id="303" name="Group 7"/>
          <p:cNvGrpSpPr/>
          <p:nvPr/>
        </p:nvGrpSpPr>
        <p:grpSpPr>
          <a:xfrm>
            <a:off x="7690680" y="5537880"/>
            <a:ext cx="4137480" cy="861480"/>
            <a:chOff x="7690680" y="5537880"/>
            <a:chExt cx="4137480" cy="861480"/>
          </a:xfrm>
        </p:grpSpPr>
        <p:sp>
          <p:nvSpPr>
            <p:cNvPr id="304" name="Rectangle 31"/>
            <p:cNvSpPr/>
            <p:nvPr/>
          </p:nvSpPr>
          <p:spPr>
            <a:xfrm>
              <a:off x="7690680" y="5537880"/>
              <a:ext cx="4137480" cy="861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le bouton « Valider » pour envoyer le document et passer à l’étape suivante.</a:t>
              </a:r>
              <a:endParaRPr lang="fr-FR" sz="1600" b="0" u="none" strike="noStrike">
                <a:solidFill>
                  <a:srgbClr val="000000"/>
                </a:solidFill>
                <a:effectLst/>
                <a:uFillTx/>
                <a:latin typeface="Calibri"/>
              </a:endParaRPr>
            </a:p>
          </p:txBody>
        </p:sp>
        <p:sp>
          <p:nvSpPr>
            <p:cNvPr id="305" name="Rectangle 32"/>
            <p:cNvSpPr/>
            <p:nvPr/>
          </p:nvSpPr>
          <p:spPr>
            <a:xfrm>
              <a:off x="7690680" y="55378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5</a:t>
              </a:r>
              <a:endParaRPr lang="fr-FR" sz="2400" b="0" u="none" strike="noStrike">
                <a:solidFill>
                  <a:srgbClr val="FFFFFF"/>
                </a:solidFill>
                <a:effectLst/>
                <a:uFillTx/>
                <a:latin typeface="Calibri"/>
              </a:endParaRPr>
            </a:p>
          </p:txBody>
        </p:sp>
      </p:grpSp>
      <p:sp>
        <p:nvSpPr>
          <p:cNvPr id="306" name="Rectangle 35"/>
          <p:cNvSpPr/>
          <p:nvPr/>
        </p:nvSpPr>
        <p:spPr>
          <a:xfrm>
            <a:off x="1739160" y="36684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3</a:t>
            </a:r>
            <a:endParaRPr lang="fr-FR" sz="2400" b="0" u="none" strike="noStrike">
              <a:solidFill>
                <a:srgbClr val="000000"/>
              </a:solidFill>
              <a:effectLst/>
              <a:uFillTx/>
              <a:latin typeface="Calibri"/>
            </a:endParaRPr>
          </a:p>
        </p:txBody>
      </p:sp>
      <p:sp>
        <p:nvSpPr>
          <p:cNvPr id="307" name="Rectangle 36"/>
          <p:cNvSpPr/>
          <p:nvPr/>
        </p:nvSpPr>
        <p:spPr>
          <a:xfrm>
            <a:off x="1739160" y="450936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4</a:t>
            </a:r>
            <a:endParaRPr lang="fr-FR" sz="2400" b="0" u="none" strike="noStrike">
              <a:solidFill>
                <a:srgbClr val="000000"/>
              </a:solidFill>
              <a:effectLst/>
              <a:uFillTx/>
              <a:latin typeface="Calibri"/>
            </a:endParaRPr>
          </a:p>
        </p:txBody>
      </p:sp>
      <p:sp>
        <p:nvSpPr>
          <p:cNvPr id="308" name="Rectangle 38"/>
          <p:cNvSpPr/>
          <p:nvPr/>
        </p:nvSpPr>
        <p:spPr>
          <a:xfrm>
            <a:off x="3101040" y="599328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5</a:t>
            </a:r>
            <a:endParaRPr lang="fr-FR" sz="2400" b="0" u="none" strike="noStrike">
              <a:solidFill>
                <a:srgbClr val="000000"/>
              </a:solidFill>
              <a:effectLst/>
              <a:uFillTx/>
              <a:latin typeface="Calibri"/>
            </a:endParaRPr>
          </a:p>
        </p:txBody>
      </p:sp>
      <p:sp>
        <p:nvSpPr>
          <p:cNvPr id="309"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Ajouter un document</a:t>
            </a:r>
            <a:endParaRPr lang="fr-FR" sz="2400" b="0" u="none" strike="noStrike" dirty="0">
              <a:solidFill>
                <a:srgbClr val="000000"/>
              </a:solidFill>
              <a:effectLst/>
              <a:uFillTx/>
              <a:latin typeface="Calibri"/>
            </a:endParaRPr>
          </a:p>
        </p:txBody>
      </p:sp>
      <p:sp>
        <p:nvSpPr>
          <p:cNvPr id="310" name="Rectangle 37"/>
          <p:cNvSpPr/>
          <p:nvPr/>
        </p:nvSpPr>
        <p:spPr>
          <a:xfrm>
            <a:off x="33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1</a:t>
            </a:r>
            <a:endParaRPr lang="fr-FR" sz="2000" b="0" u="none" strike="noStrike">
              <a:solidFill>
                <a:srgbClr val="000000"/>
              </a:solidFill>
              <a:effectLst/>
              <a:uFillTx/>
              <a:latin typeface="Calibri"/>
            </a:endParaRPr>
          </a:p>
        </p:txBody>
      </p:sp>
      <p:sp>
        <p:nvSpPr>
          <p:cNvPr id="311" name="Rectangle 38"/>
          <p:cNvSpPr/>
          <p:nvPr/>
        </p:nvSpPr>
        <p:spPr>
          <a:xfrm>
            <a:off x="519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3</a:t>
            </a:r>
            <a:endParaRPr lang="fr-FR" sz="2000" b="0" u="none" strike="noStrike">
              <a:solidFill>
                <a:srgbClr val="000000"/>
              </a:solidFill>
              <a:effectLst/>
              <a:uFillTx/>
              <a:latin typeface="Calibri"/>
            </a:endParaRPr>
          </a:p>
        </p:txBody>
      </p:sp>
      <p:sp>
        <p:nvSpPr>
          <p:cNvPr id="312" name="Rectangle 39"/>
          <p:cNvSpPr/>
          <p:nvPr/>
        </p:nvSpPr>
        <p:spPr>
          <a:xfrm>
            <a:off x="2762640" y="150840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2</a:t>
            </a:r>
            <a:endParaRPr lang="fr-FR" sz="2000" b="0" u="none" strike="noStrike">
              <a:solidFill>
                <a:srgbClr val="000000"/>
              </a:solidFill>
              <a:effectLst/>
              <a:uFillTx/>
              <a:latin typeface="Calibri"/>
            </a:endParaRPr>
          </a:p>
        </p:txBody>
      </p:sp>
      <p:sp>
        <p:nvSpPr>
          <p:cNvPr id="313" name="Rectangle 4">
            <a:hlinkClick r:id="rId4"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
        <p:nvSpPr>
          <p:cNvPr id="314" name="Rectangle 34"/>
          <p:cNvSpPr/>
          <p:nvPr/>
        </p:nvSpPr>
        <p:spPr>
          <a:xfrm>
            <a:off x="7690680" y="197424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pic>
        <p:nvPicPr>
          <p:cNvPr id="316" name="Image 2"/>
          <p:cNvPicPr/>
          <p:nvPr/>
        </p:nvPicPr>
        <p:blipFill>
          <a:blip r:embed="rId2"/>
          <a:stretch/>
        </p:blipFill>
        <p:spPr>
          <a:xfrm>
            <a:off x="332640" y="190440"/>
            <a:ext cx="2207880" cy="678960"/>
          </a:xfrm>
          <a:prstGeom prst="rect">
            <a:avLst/>
          </a:prstGeom>
          <a:noFill/>
          <a:ln w="0">
            <a:noFill/>
          </a:ln>
        </p:spPr>
      </p:pic>
      <p:pic>
        <p:nvPicPr>
          <p:cNvPr id="317" name="Image 19"/>
          <p:cNvPicPr/>
          <p:nvPr/>
        </p:nvPicPr>
        <p:blipFill>
          <a:blip r:embed="rId3"/>
          <a:stretch/>
        </p:blipFill>
        <p:spPr>
          <a:xfrm>
            <a:off x="332640" y="1950840"/>
            <a:ext cx="7197480" cy="4497480"/>
          </a:xfrm>
          <a:prstGeom prst="rect">
            <a:avLst/>
          </a:prstGeom>
          <a:noFill/>
          <a:ln w="0">
            <a:noFill/>
          </a:ln>
          <a:effectLst>
            <a:outerShdw blurRad="50760" dist="37674" dir="2700000" algn="tl" rotWithShape="0">
              <a:srgbClr val="000000">
                <a:alpha val="40000"/>
              </a:srgbClr>
            </a:outerShdw>
          </a:effectLst>
        </p:spPr>
      </p:pic>
      <p:sp>
        <p:nvSpPr>
          <p:cNvPr id="318" name="Rectangle 5"/>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Ajouter un document</a:t>
            </a:r>
            <a:endParaRPr lang="fr-FR" sz="2400" b="0" u="none" strike="noStrike" dirty="0">
              <a:solidFill>
                <a:srgbClr val="000000"/>
              </a:solidFill>
              <a:effectLst/>
              <a:uFillTx/>
              <a:latin typeface="Calibri"/>
            </a:endParaRPr>
          </a:p>
        </p:txBody>
      </p:sp>
      <p:grpSp>
        <p:nvGrpSpPr>
          <p:cNvPr id="319" name="Group 7"/>
          <p:cNvGrpSpPr/>
          <p:nvPr/>
        </p:nvGrpSpPr>
        <p:grpSpPr>
          <a:xfrm>
            <a:off x="7590960" y="3257280"/>
            <a:ext cx="4256640" cy="914040"/>
            <a:chOff x="7590960" y="3257280"/>
            <a:chExt cx="4256640" cy="914040"/>
          </a:xfrm>
        </p:grpSpPr>
        <p:sp>
          <p:nvSpPr>
            <p:cNvPr id="320" name="Rectangle 9"/>
            <p:cNvSpPr/>
            <p:nvPr/>
          </p:nvSpPr>
          <p:spPr>
            <a:xfrm>
              <a:off x="7710120" y="3309840"/>
              <a:ext cx="4137480" cy="861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Le document a bien été ajouté. Cliquez sur « OK » pour fermer la fenêtre et retourner sur la fiche évaluation.</a:t>
              </a:r>
              <a:endParaRPr lang="fr-FR" sz="1600" b="0" u="none" strike="noStrike">
                <a:solidFill>
                  <a:srgbClr val="000000"/>
                </a:solidFill>
                <a:effectLst/>
                <a:uFillTx/>
                <a:latin typeface="Calibri"/>
              </a:endParaRPr>
            </a:p>
          </p:txBody>
        </p:sp>
        <p:sp>
          <p:nvSpPr>
            <p:cNvPr id="321" name="TextBox 6"/>
            <p:cNvSpPr/>
            <p:nvPr/>
          </p:nvSpPr>
          <p:spPr>
            <a:xfrm>
              <a:off x="7590960" y="325728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grpSp>
      <p:pic>
        <p:nvPicPr>
          <p:cNvPr id="322" name="Graphic 8" descr="Cursor with solid fill"/>
          <p:cNvPicPr/>
          <p:nvPr/>
        </p:nvPicPr>
        <p:blipFill>
          <a:blip r:embed="rId4">
            <a:extLst>
              <a:ext uri="{96DAC541-7B7A-43D3-8B79-37D633B846F1}">
                <asvg:svgBlip xmlns:asvg="http://schemas.microsoft.com/office/drawing/2016/SVG/main" r:embed="rId5"/>
              </a:ext>
            </a:extLst>
          </a:blip>
          <a:stretch/>
        </p:blipFill>
        <p:spPr>
          <a:xfrm>
            <a:off x="3932640" y="3564360"/>
            <a:ext cx="459000" cy="459000"/>
          </a:xfrm>
          <a:prstGeom prst="rect">
            <a:avLst/>
          </a:prstGeom>
          <a:noFill/>
          <a:ln w="0">
            <a:noFill/>
          </a:ln>
        </p:spPr>
      </p:pic>
      <p:sp>
        <p:nvSpPr>
          <p:cNvPr id="323" name="Rectangle 37"/>
          <p:cNvSpPr/>
          <p:nvPr/>
        </p:nvSpPr>
        <p:spPr>
          <a:xfrm>
            <a:off x="33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1</a:t>
            </a:r>
            <a:endParaRPr lang="fr-FR" sz="2000" b="0" u="none" strike="noStrike">
              <a:solidFill>
                <a:srgbClr val="000000"/>
              </a:solidFill>
              <a:effectLst/>
              <a:uFillTx/>
              <a:latin typeface="Calibri"/>
            </a:endParaRPr>
          </a:p>
        </p:txBody>
      </p:sp>
      <p:sp>
        <p:nvSpPr>
          <p:cNvPr id="324" name="Rectangle 38"/>
          <p:cNvSpPr/>
          <p:nvPr/>
        </p:nvSpPr>
        <p:spPr>
          <a:xfrm>
            <a:off x="5192640" y="151236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3</a:t>
            </a:r>
            <a:endParaRPr lang="fr-FR" sz="2000" b="0" u="none" strike="noStrike">
              <a:solidFill>
                <a:srgbClr val="000000"/>
              </a:solidFill>
              <a:effectLst/>
              <a:uFillTx/>
              <a:latin typeface="Calibri"/>
            </a:endParaRPr>
          </a:p>
        </p:txBody>
      </p:sp>
      <p:sp>
        <p:nvSpPr>
          <p:cNvPr id="325" name="Rectangle 39"/>
          <p:cNvSpPr/>
          <p:nvPr/>
        </p:nvSpPr>
        <p:spPr>
          <a:xfrm>
            <a:off x="2762640" y="150840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2</a:t>
            </a:r>
            <a:endParaRPr lang="fr-FR" sz="2000" b="0" u="none" strike="noStrike">
              <a:solidFill>
                <a:srgbClr val="000000"/>
              </a:solidFill>
              <a:effectLst/>
              <a:uFillTx/>
              <a:latin typeface="Calibri"/>
            </a:endParaRPr>
          </a:p>
        </p:txBody>
      </p:sp>
      <p:sp>
        <p:nvSpPr>
          <p:cNvPr id="326" name="Rectangle 4">
            <a:hlinkClick r:id="rId6"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Picture 4"/>
          <p:cNvPicPr/>
          <p:nvPr/>
        </p:nvPicPr>
        <p:blipFill>
          <a:blip r:embed="rId2"/>
          <a:stretch/>
        </p:blipFill>
        <p:spPr>
          <a:xfrm>
            <a:off x="327600" y="1508400"/>
            <a:ext cx="7230600" cy="4912920"/>
          </a:xfrm>
          <a:prstGeom prst="rect">
            <a:avLst/>
          </a:prstGeom>
          <a:noFill/>
          <a:ln w="0">
            <a:noFill/>
          </a:ln>
          <a:effectLst>
            <a:outerShdw blurRad="50760" dist="37674" dir="2700000" algn="tl" rotWithShape="0">
              <a:srgbClr val="000000">
                <a:alpha val="40000"/>
              </a:srgbClr>
            </a:outerShdw>
          </a:effectLst>
        </p:spPr>
      </p:pic>
      <p:pic>
        <p:nvPicPr>
          <p:cNvPr id="179" name="Image 2"/>
          <p:cNvPicPr/>
          <p:nvPr/>
        </p:nvPicPr>
        <p:blipFill>
          <a:blip r:embed="rId3"/>
          <a:stretch/>
        </p:blipFill>
        <p:spPr>
          <a:xfrm>
            <a:off x="332640" y="190440"/>
            <a:ext cx="2207880" cy="678960"/>
          </a:xfrm>
          <a:prstGeom prst="rect">
            <a:avLst/>
          </a:prstGeom>
          <a:noFill/>
          <a:ln w="0">
            <a:noFill/>
          </a:ln>
        </p:spPr>
      </p:pic>
      <p:sp>
        <p:nvSpPr>
          <p:cNvPr id="180"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181" name="Rectangle 13"/>
          <p:cNvSpPr/>
          <p:nvPr/>
        </p:nvSpPr>
        <p:spPr>
          <a:xfrm>
            <a:off x="7710120" y="5351040"/>
            <a:ext cx="4137480" cy="9334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dirty="0">
                <a:solidFill>
                  <a:schemeClr val="dk1"/>
                </a:solidFill>
                <a:effectLst/>
                <a:uFillTx/>
                <a:latin typeface="Marianne Light"/>
              </a:rPr>
              <a:t>Les éléments ajoutés s’affichent dans un tableau en dessous du bouton « Déposer un autre document ».</a:t>
            </a:r>
            <a:endParaRPr lang="fr-FR" sz="1600" b="0" u="none" strike="noStrike" dirty="0">
              <a:solidFill>
                <a:srgbClr val="000000"/>
              </a:solidFill>
              <a:effectLst/>
              <a:uFillTx/>
              <a:latin typeface="Calibri"/>
            </a:endParaRPr>
          </a:p>
        </p:txBody>
      </p:sp>
      <p:sp>
        <p:nvSpPr>
          <p:cNvPr id="182"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183" name="Rectangle 5"/>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a:t>
            </a:r>
            <a:endParaRPr lang="fr-FR" sz="2400" b="0" u="none" strike="noStrike" dirty="0">
              <a:solidFill>
                <a:srgbClr val="000000"/>
              </a:solidFill>
              <a:effectLst/>
              <a:uFillTx/>
              <a:latin typeface="Calibri"/>
            </a:endParaRPr>
          </a:p>
        </p:txBody>
      </p:sp>
      <p:sp>
        <p:nvSpPr>
          <p:cNvPr id="184" name="Rectangle 6"/>
          <p:cNvSpPr/>
          <p:nvPr/>
        </p:nvSpPr>
        <p:spPr>
          <a:xfrm>
            <a:off x="907920" y="5319000"/>
            <a:ext cx="6070320" cy="1102680"/>
          </a:xfrm>
          <a:prstGeom prst="rect">
            <a:avLst/>
          </a:prstGeom>
          <a:noFill/>
          <a:ln w="28575">
            <a:solidFill>
              <a:srgbClr val="E3440D"/>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sp>
        <p:nvSpPr>
          <p:cNvPr id="185" name="TextBox 7"/>
          <p:cNvSpPr/>
          <p:nvPr/>
        </p:nvSpPr>
        <p:spPr>
          <a:xfrm>
            <a:off x="7599600" y="544752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a:rPr>
              <a:t>💡</a:t>
            </a:r>
            <a:endParaRPr lang="fr-FR" sz="1800" b="0" u="none" strike="noStrike">
              <a:solidFill>
                <a:srgbClr val="000000"/>
              </a:solidFill>
              <a:effectLst/>
              <a:uFillTx/>
              <a:latin typeface="Calibri"/>
            </a:endParaRPr>
          </a:p>
        </p:txBody>
      </p:sp>
      <p:sp>
        <p:nvSpPr>
          <p:cNvPr id="186"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extLst>
      <p:ext uri="{BB962C8B-B14F-4D97-AF65-F5344CB8AC3E}">
        <p14:creationId xmlns:p14="http://schemas.microsoft.com/office/powerpoint/2010/main" val="94987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Espace réservé du texte 5"/>
          <p:cNvSpPr/>
          <p:nvPr/>
        </p:nvSpPr>
        <p:spPr>
          <a:xfrm>
            <a:off x="545040" y="1972440"/>
            <a:ext cx="6489720" cy="181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grpSp>
        <p:nvGrpSpPr>
          <p:cNvPr id="328" name="Group 3"/>
          <p:cNvGrpSpPr/>
          <p:nvPr/>
        </p:nvGrpSpPr>
        <p:grpSpPr>
          <a:xfrm>
            <a:off x="332640" y="1708560"/>
            <a:ext cx="6216120" cy="4326120"/>
            <a:chOff x="332640" y="1708560"/>
            <a:chExt cx="6216120" cy="4326120"/>
          </a:xfrm>
        </p:grpSpPr>
        <p:sp>
          <p:nvSpPr>
            <p:cNvPr id="329" name="Rectangle 4"/>
            <p:cNvSpPr/>
            <p:nvPr/>
          </p:nvSpPr>
          <p:spPr>
            <a:xfrm>
              <a:off x="332640" y="1708560"/>
              <a:ext cx="6216120" cy="4326120"/>
            </a:xfrm>
            <a:prstGeom prst="rect">
              <a:avLst/>
            </a:prstGeom>
            <a:solidFill>
              <a:srgbClr val="00B8A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grpSp>
          <p:nvGrpSpPr>
            <p:cNvPr id="330" name="Group 1"/>
            <p:cNvGrpSpPr/>
            <p:nvPr/>
          </p:nvGrpSpPr>
          <p:grpSpPr>
            <a:xfrm>
              <a:off x="545040" y="1708560"/>
              <a:ext cx="5457600" cy="4326120"/>
              <a:chOff x="545040" y="1708560"/>
              <a:chExt cx="5457600" cy="4326120"/>
            </a:xfrm>
          </p:grpSpPr>
          <p:sp>
            <p:nvSpPr>
              <p:cNvPr id="331" name="Rectangle 13"/>
              <p:cNvSpPr/>
              <p:nvPr/>
            </p:nvSpPr>
            <p:spPr>
              <a:xfrm>
                <a:off x="1875240" y="1740600"/>
                <a:ext cx="4127400" cy="4261680"/>
              </a:xfrm>
              <a:prstGeom prst="rect">
                <a:avLst/>
              </a:prstGeom>
              <a:solidFill>
                <a:srgbClr val="00B8A6"/>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4000" b="1" u="none" strike="noStrike">
                    <a:solidFill>
                      <a:schemeClr val="lt1"/>
                    </a:solidFill>
                    <a:effectLst/>
                    <a:uFillTx/>
                    <a:latin typeface="Marianne"/>
                  </a:rPr>
                  <a:t>Directeur d’établissement</a:t>
                </a:r>
                <a:endParaRPr lang="fr-FR" sz="4000" b="0" u="none" strike="noStrike">
                  <a:solidFill>
                    <a:srgbClr val="000000"/>
                  </a:solidFill>
                  <a:effectLst/>
                  <a:uFillTx/>
                  <a:latin typeface="Calibri"/>
                </a:endParaRPr>
              </a:p>
              <a:p>
                <a:pPr defTabSz="914400">
                  <a:lnSpc>
                    <a:spcPct val="100000"/>
                  </a:lnSpc>
                </a:pPr>
                <a:r>
                  <a:rPr lang="fr-FR" sz="2800" b="0" i="1" u="none" strike="noStrike">
                    <a:solidFill>
                      <a:srgbClr val="007469"/>
                    </a:solidFill>
                    <a:effectLst/>
                    <a:uFillTx/>
                    <a:latin typeface="Marianne"/>
                  </a:rPr>
                  <a:t>Cas spécifique des regroupements</a:t>
                </a:r>
                <a:endParaRPr lang="fr-FR" sz="2800" b="0" u="none" strike="noStrike">
                  <a:solidFill>
                    <a:srgbClr val="000000"/>
                  </a:solidFill>
                  <a:effectLst/>
                  <a:uFillTx/>
                  <a:latin typeface="Calibri"/>
                </a:endParaRPr>
              </a:p>
            </p:txBody>
          </p:sp>
          <p:sp>
            <p:nvSpPr>
              <p:cNvPr id="332" name="Rectangle 5"/>
              <p:cNvSpPr/>
              <p:nvPr/>
            </p:nvSpPr>
            <p:spPr>
              <a:xfrm>
                <a:off x="545040" y="1708560"/>
                <a:ext cx="1204920" cy="4326120"/>
              </a:xfrm>
              <a:prstGeom prst="rect">
                <a:avLst/>
              </a:prstGeom>
              <a:no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7200" b="1" u="none" strike="noStrike">
                    <a:solidFill>
                      <a:schemeClr val="lt1"/>
                    </a:solidFill>
                    <a:effectLst/>
                    <a:uFillTx/>
                    <a:latin typeface="Marianne"/>
                  </a:rPr>
                  <a:t>2|</a:t>
                </a:r>
                <a:endParaRPr lang="fr-FR" sz="7200" b="0" u="none" strike="noStrike">
                  <a:solidFill>
                    <a:srgbClr val="000000"/>
                  </a:solidFill>
                  <a:effectLst/>
                  <a:uFillTx/>
                  <a:latin typeface="Calibri"/>
                </a:endParaRPr>
              </a:p>
            </p:txBody>
          </p:sp>
        </p:grpSp>
      </p:grpSp>
      <p:pic>
        <p:nvPicPr>
          <p:cNvPr id="333" name="Image 2"/>
          <p:cNvPicPr/>
          <p:nvPr/>
        </p:nvPicPr>
        <p:blipFill>
          <a:blip r:embed="rId2"/>
          <a:stretch/>
        </p:blipFill>
        <p:spPr>
          <a:xfrm>
            <a:off x="332640" y="190440"/>
            <a:ext cx="2207880" cy="678960"/>
          </a:xfrm>
          <a:prstGeom prst="rect">
            <a:avLst/>
          </a:prstGeom>
          <a:noFill/>
          <a:ln w="0">
            <a:noFill/>
          </a:ln>
        </p:spPr>
      </p:pic>
      <p:sp>
        <p:nvSpPr>
          <p:cNvPr id="334" name="Espace réservé du contenu 1"/>
          <p:cNvSpPr/>
          <p:nvPr/>
        </p:nvSpPr>
        <p:spPr>
          <a:xfrm>
            <a:off x="6885000" y="1708560"/>
            <a:ext cx="4962600" cy="4326120"/>
          </a:xfrm>
          <a:prstGeom prst="rect">
            <a:avLst/>
          </a:prstGeom>
          <a:solidFill>
            <a:schemeClr val="bg1"/>
          </a:solidFill>
          <a:ln w="28575">
            <a:noFill/>
          </a:ln>
        </p:spPr>
        <p:style>
          <a:lnRef idx="0">
            <a:scrgbClr r="0" g="0" b="0"/>
          </a:lnRef>
          <a:fillRef idx="0">
            <a:scrgbClr r="0" g="0" b="0"/>
          </a:fillRef>
          <a:effectRef idx="0">
            <a:scrgbClr r="0" g="0" b="0"/>
          </a:effectRef>
          <a:fontRef idx="minor"/>
        </p:style>
        <p:txBody>
          <a:bodyPr lIns="90000" tIns="0" rIns="0" bIns="0" numCol="1" spcCol="360000" anchor="ctr">
            <a:noAutofit/>
          </a:bodyPr>
          <a:lstStyle/>
          <a:p>
            <a:pPr defTabSz="1219320">
              <a:lnSpc>
                <a:spcPct val="100000"/>
              </a:lnSpc>
              <a:tabLst>
                <a:tab pos="0" algn="l"/>
              </a:tabLst>
            </a:pPr>
            <a:r>
              <a:rPr lang="fr-FR" sz="2000" b="0" i="1" u="none" strike="noStrike">
                <a:solidFill>
                  <a:srgbClr val="000000"/>
                </a:solidFill>
                <a:effectLst/>
                <a:uFillTx/>
                <a:latin typeface="Marianne Light"/>
              </a:rPr>
              <a:t>Lors de la première étape, le directeur d’un établissement évalué dans le cadre d’un regroupement peut dupliquer un rapport ou supprimer son rapport tant que tous les autres établissements du regroupement n’ont pas validé leur auto-évaluation.</a:t>
            </a:r>
            <a:endParaRPr lang="fr-FR" sz="2000" b="0" u="none" strike="noStrike">
              <a:solidFill>
                <a:srgbClr val="000000"/>
              </a:solidFill>
              <a:effectLst/>
              <a:uFillTx/>
              <a:latin typeface="Calibri"/>
            </a:endParaRPr>
          </a:p>
        </p:txBody>
      </p:sp>
      <p:sp>
        <p:nvSpPr>
          <p:cNvPr id="335" name="Rectangle 4">
            <a:hlinkClick r:id="rId3"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 name="Picture 2"/>
          <p:cNvPicPr/>
          <p:nvPr/>
        </p:nvPicPr>
        <p:blipFill>
          <a:blip r:embed="rId2"/>
          <a:srcRect t="1468" r="3674"/>
          <a:stretch/>
        </p:blipFill>
        <p:spPr>
          <a:xfrm>
            <a:off x="353880" y="1598400"/>
            <a:ext cx="7208280" cy="4476600"/>
          </a:xfrm>
          <a:prstGeom prst="rect">
            <a:avLst/>
          </a:prstGeom>
          <a:noFill/>
          <a:ln w="0">
            <a:noFill/>
          </a:ln>
          <a:effectLst>
            <a:outerShdw blurRad="50760" dist="37674" dir="2700000" algn="tl" rotWithShape="0">
              <a:srgbClr val="000000">
                <a:alpha val="40000"/>
              </a:srgbClr>
            </a:outerShdw>
          </a:effectLst>
        </p:spPr>
      </p:pic>
      <p:pic>
        <p:nvPicPr>
          <p:cNvPr id="337" name="Image 2"/>
          <p:cNvPicPr/>
          <p:nvPr/>
        </p:nvPicPr>
        <p:blipFill>
          <a:blip r:embed="rId3"/>
          <a:stretch/>
        </p:blipFill>
        <p:spPr>
          <a:xfrm>
            <a:off x="332640" y="190440"/>
            <a:ext cx="2207880" cy="678960"/>
          </a:xfrm>
          <a:prstGeom prst="rect">
            <a:avLst/>
          </a:prstGeom>
          <a:noFill/>
          <a:ln w="0">
            <a:noFill/>
          </a:ln>
        </p:spPr>
      </p:pic>
      <p:sp>
        <p:nvSpPr>
          <p:cNvPr id="338"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Marianne"/>
              </a:rPr>
              <a:t>Retour Accueil</a:t>
            </a:r>
            <a:endParaRPr lang="fr-FR" sz="2400" b="0" u="none" strike="noStrike">
              <a:solidFill>
                <a:srgbClr val="000000"/>
              </a:solidFill>
              <a:effectLst/>
              <a:uFillTx/>
              <a:latin typeface="Calibri"/>
            </a:endParaRPr>
          </a:p>
        </p:txBody>
      </p:sp>
      <p:sp>
        <p:nvSpPr>
          <p:cNvPr id="339" name="Rectangle 15"/>
          <p:cNvSpPr/>
          <p:nvPr/>
        </p:nvSpPr>
        <p:spPr>
          <a:xfrm>
            <a:off x="7725960" y="3600720"/>
            <a:ext cx="4042080" cy="108684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dirty="0">
                <a:solidFill>
                  <a:schemeClr val="dk1"/>
                </a:solidFill>
                <a:effectLst/>
                <a:uFillTx/>
                <a:latin typeface="Marianne Light"/>
              </a:rPr>
              <a:t>Si aucun rapport d’auto-évaluation n’a pas été déposé, les établissements s’affichent dans l’onglet « Rapports à déposer ».</a:t>
            </a:r>
            <a:endParaRPr lang="fr-FR" sz="1600" b="0" u="none" strike="noStrike" dirty="0">
              <a:solidFill>
                <a:srgbClr val="000000"/>
              </a:solidFill>
              <a:effectLst/>
              <a:uFillTx/>
              <a:latin typeface="Calibri"/>
            </a:endParaRPr>
          </a:p>
        </p:txBody>
      </p:sp>
      <p:sp>
        <p:nvSpPr>
          <p:cNvPr id="340" name="Rectangle 30"/>
          <p:cNvSpPr/>
          <p:nvPr/>
        </p:nvSpPr>
        <p:spPr>
          <a:xfrm>
            <a:off x="7725960" y="2020680"/>
            <a:ext cx="4042080" cy="933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Dans le cas d’un regroupement, il est possible de déposer un rapport d’auto-évaluation spécifique pour chaque établissement.</a:t>
            </a:r>
            <a:endParaRPr lang="fr-FR" sz="1600" b="0" u="none" strike="noStrike">
              <a:solidFill>
                <a:srgbClr val="000000"/>
              </a:solidFill>
              <a:effectLst/>
              <a:uFillTx/>
              <a:latin typeface="Calibri"/>
            </a:endParaRPr>
          </a:p>
        </p:txBody>
      </p:sp>
      <p:sp>
        <p:nvSpPr>
          <p:cNvPr id="341" name="Rectangle 34"/>
          <p:cNvSpPr/>
          <p:nvPr/>
        </p:nvSpPr>
        <p:spPr>
          <a:xfrm>
            <a:off x="504000" y="45954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sp>
        <p:nvSpPr>
          <p:cNvPr id="342" name="Rectangle 35"/>
          <p:cNvSpPr/>
          <p:nvPr/>
        </p:nvSpPr>
        <p:spPr>
          <a:xfrm>
            <a:off x="7740000" y="361404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sp>
        <p:nvSpPr>
          <p:cNvPr id="343" name="Rectangle 36"/>
          <p:cNvSpPr/>
          <p:nvPr/>
        </p:nvSpPr>
        <p:spPr>
          <a:xfrm>
            <a:off x="7699680" y="535752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sp>
        <p:nvSpPr>
          <p:cNvPr id="344" name="Rectangle 37"/>
          <p:cNvSpPr/>
          <p:nvPr/>
        </p:nvSpPr>
        <p:spPr>
          <a:xfrm>
            <a:off x="5555520" y="51858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sp>
        <p:nvSpPr>
          <p:cNvPr id="345" name="Rectangle 31"/>
          <p:cNvSpPr/>
          <p:nvPr/>
        </p:nvSpPr>
        <p:spPr>
          <a:xfrm>
            <a:off x="7699680" y="5357520"/>
            <a:ext cx="4042080" cy="59472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l’icône pour déposer le rapport d’auto-évaluation.</a:t>
            </a:r>
            <a:endParaRPr lang="fr-FR" sz="1600" b="0" u="none" strike="noStrike">
              <a:solidFill>
                <a:srgbClr val="000000"/>
              </a:solidFill>
              <a:effectLst/>
              <a:uFillTx/>
              <a:latin typeface="Calibri"/>
            </a:endParaRPr>
          </a:p>
        </p:txBody>
      </p:sp>
      <p:sp>
        <p:nvSpPr>
          <p:cNvPr id="346"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347" name="Rectangle 5"/>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Fiche évaluation</a:t>
            </a:r>
            <a:endParaRPr lang="fr-FR" sz="2400" b="0" u="none" strike="noStrike" dirty="0">
              <a:solidFill>
                <a:srgbClr val="000000"/>
              </a:solidFill>
              <a:effectLst/>
              <a:uFillTx/>
              <a:latin typeface="Calibri"/>
            </a:endParaRPr>
          </a:p>
        </p:txBody>
      </p:sp>
      <p:sp>
        <p:nvSpPr>
          <p:cNvPr id="348" name="TextBox 6"/>
          <p:cNvSpPr/>
          <p:nvPr/>
        </p:nvSpPr>
        <p:spPr>
          <a:xfrm>
            <a:off x="7578360" y="201852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sp>
        <p:nvSpPr>
          <p:cNvPr id="349"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Image 2"/>
          <p:cNvPicPr/>
          <p:nvPr/>
        </p:nvPicPr>
        <p:blipFill>
          <a:blip r:embed="rId2"/>
          <a:stretch/>
        </p:blipFill>
        <p:spPr>
          <a:xfrm>
            <a:off x="332640" y="190440"/>
            <a:ext cx="2207880" cy="678960"/>
          </a:xfrm>
          <a:prstGeom prst="rect">
            <a:avLst/>
          </a:prstGeom>
          <a:noFill/>
          <a:ln w="0">
            <a:noFill/>
          </a:ln>
        </p:spPr>
      </p:pic>
      <p:sp>
        <p:nvSpPr>
          <p:cNvPr id="351" name="Rectangle 20">
            <a:hlinkClick r:id="rId3"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352" name="Rectangle 4"/>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353"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a:r>
              <a:rPr lang="fr-FR" sz="2400" b="0" u="none" strike="noStrike" dirty="0">
                <a:solidFill>
                  <a:schemeClr val="lt1"/>
                </a:solidFill>
                <a:effectLst/>
                <a:uFillTx/>
                <a:latin typeface="Marianne"/>
              </a:rPr>
              <a:t>Dossier établissement &gt; Fiche évaluation</a:t>
            </a:r>
            <a:r>
              <a:rPr lang="fr-FR" sz="2400" dirty="0">
                <a:solidFill>
                  <a:srgbClr val="000000"/>
                </a:solidFill>
                <a:latin typeface="Calibri"/>
              </a:rPr>
              <a:t> </a:t>
            </a:r>
            <a:r>
              <a:rPr lang="fr-FR" sz="2400" dirty="0">
                <a:solidFill>
                  <a:schemeClr val="bg1"/>
                </a:solidFill>
                <a:latin typeface="Calibri"/>
              </a:rPr>
              <a:t>&gt; </a:t>
            </a:r>
            <a:r>
              <a:rPr lang="fr-FR" sz="2400" b="0" u="none" strike="noStrike" dirty="0">
                <a:solidFill>
                  <a:schemeClr val="lt1"/>
                </a:solidFill>
                <a:effectLst/>
                <a:uFillTx/>
                <a:latin typeface="Marianne"/>
              </a:rPr>
              <a:t>Dupliquer un rapport</a:t>
            </a:r>
            <a:endParaRPr lang="fr-FR" sz="2400" b="0" u="none" strike="noStrike" dirty="0">
              <a:solidFill>
                <a:srgbClr val="000000"/>
              </a:solidFill>
              <a:effectLst/>
              <a:uFillTx/>
              <a:latin typeface="Calibri"/>
            </a:endParaRPr>
          </a:p>
        </p:txBody>
      </p:sp>
      <p:pic>
        <p:nvPicPr>
          <p:cNvPr id="354" name="Picture 1"/>
          <p:cNvPicPr/>
          <p:nvPr/>
        </p:nvPicPr>
        <p:blipFill>
          <a:blip r:embed="rId4"/>
          <a:stretch/>
        </p:blipFill>
        <p:spPr>
          <a:xfrm>
            <a:off x="332640" y="1976400"/>
            <a:ext cx="7197480" cy="4333320"/>
          </a:xfrm>
          <a:prstGeom prst="rect">
            <a:avLst/>
          </a:prstGeom>
          <a:noFill/>
          <a:ln w="0">
            <a:noFill/>
          </a:ln>
        </p:spPr>
      </p:pic>
      <p:sp>
        <p:nvSpPr>
          <p:cNvPr id="355" name="Rectangle 37"/>
          <p:cNvSpPr/>
          <p:nvPr/>
        </p:nvSpPr>
        <p:spPr>
          <a:xfrm>
            <a:off x="332640" y="151236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1</a:t>
            </a:r>
            <a:endParaRPr lang="fr-FR" sz="2000" b="0" u="none" strike="noStrike">
              <a:solidFill>
                <a:srgbClr val="000000"/>
              </a:solidFill>
              <a:effectLst/>
              <a:uFillTx/>
              <a:latin typeface="Calibri"/>
            </a:endParaRPr>
          </a:p>
        </p:txBody>
      </p:sp>
      <p:sp>
        <p:nvSpPr>
          <p:cNvPr id="356" name="Rectangle 38"/>
          <p:cNvSpPr/>
          <p:nvPr/>
        </p:nvSpPr>
        <p:spPr>
          <a:xfrm>
            <a:off x="519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3</a:t>
            </a:r>
            <a:endParaRPr lang="fr-FR" sz="2000" b="0" u="none" strike="noStrike">
              <a:solidFill>
                <a:srgbClr val="000000"/>
              </a:solidFill>
              <a:effectLst/>
              <a:uFillTx/>
              <a:latin typeface="Calibri"/>
            </a:endParaRPr>
          </a:p>
        </p:txBody>
      </p:sp>
      <p:sp>
        <p:nvSpPr>
          <p:cNvPr id="357" name="Rectangle 39"/>
          <p:cNvSpPr/>
          <p:nvPr/>
        </p:nvSpPr>
        <p:spPr>
          <a:xfrm>
            <a:off x="2762640" y="150840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2</a:t>
            </a:r>
            <a:endParaRPr lang="fr-FR" sz="2000" b="0" u="none" strike="noStrike">
              <a:solidFill>
                <a:srgbClr val="000000"/>
              </a:solidFill>
              <a:effectLst/>
              <a:uFillTx/>
              <a:latin typeface="Calibri"/>
            </a:endParaRPr>
          </a:p>
        </p:txBody>
      </p:sp>
      <p:pic>
        <p:nvPicPr>
          <p:cNvPr id="358" name="Graphic 10" descr="Cursor with solid fill"/>
          <p:cNvPicPr/>
          <p:nvPr/>
        </p:nvPicPr>
        <p:blipFill>
          <a:blip r:embed="rId5">
            <a:extLst>
              <a:ext uri="{96DAC541-7B7A-43D3-8B79-37D633B846F1}">
                <asvg:svgBlip xmlns:asvg="http://schemas.microsoft.com/office/drawing/2016/SVG/main" r:embed="rId6"/>
              </a:ext>
            </a:extLst>
          </a:blip>
          <a:stretch/>
        </p:blipFill>
        <p:spPr>
          <a:xfrm>
            <a:off x="5331960" y="6080760"/>
            <a:ext cx="459000" cy="459000"/>
          </a:xfrm>
          <a:prstGeom prst="rect">
            <a:avLst/>
          </a:prstGeom>
          <a:noFill/>
          <a:ln w="0">
            <a:noFill/>
          </a:ln>
        </p:spPr>
      </p:pic>
      <p:sp>
        <p:nvSpPr>
          <p:cNvPr id="359" name="Titre 1"/>
          <p:cNvSpPr/>
          <p:nvPr/>
        </p:nvSpPr>
        <p:spPr>
          <a:xfrm>
            <a:off x="7759440" y="5534640"/>
            <a:ext cx="4008600" cy="4366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1600" b="0" u="none" strike="noStrike">
                <a:solidFill>
                  <a:schemeClr val="dk1"/>
                </a:solidFill>
                <a:effectLst/>
                <a:uFillTx/>
                <a:latin typeface="Marianne Light"/>
              </a:rPr>
              <a:t>Cliquez pour dupliquer le rapport.</a:t>
            </a:r>
            <a:endParaRPr lang="fr-FR" sz="1600" b="0" u="none" strike="noStrike">
              <a:solidFill>
                <a:srgbClr val="000000"/>
              </a:solidFill>
              <a:effectLst/>
              <a:uFillTx/>
              <a:latin typeface="Calibri"/>
            </a:endParaRPr>
          </a:p>
        </p:txBody>
      </p:sp>
      <p:sp>
        <p:nvSpPr>
          <p:cNvPr id="360" name="Rectangle 4">
            <a:hlinkClick r:id="rId7"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 name="Image 2"/>
          <p:cNvPicPr/>
          <p:nvPr/>
        </p:nvPicPr>
        <p:blipFill>
          <a:blip r:embed="rId2"/>
          <a:stretch/>
        </p:blipFill>
        <p:spPr>
          <a:xfrm>
            <a:off x="332640" y="190440"/>
            <a:ext cx="2207880" cy="678960"/>
          </a:xfrm>
          <a:prstGeom prst="rect">
            <a:avLst/>
          </a:prstGeom>
          <a:noFill/>
          <a:ln w="0">
            <a:noFill/>
          </a:ln>
        </p:spPr>
      </p:pic>
      <p:grpSp>
        <p:nvGrpSpPr>
          <p:cNvPr id="362" name="Groupe 23"/>
          <p:cNvGrpSpPr/>
          <p:nvPr/>
        </p:nvGrpSpPr>
        <p:grpSpPr>
          <a:xfrm>
            <a:off x="342000" y="1972080"/>
            <a:ext cx="7187760" cy="4479840"/>
            <a:chOff x="342000" y="1972080"/>
            <a:chExt cx="7187760" cy="4479840"/>
          </a:xfrm>
        </p:grpSpPr>
        <p:pic>
          <p:nvPicPr>
            <p:cNvPr id="363" name="Image 24"/>
            <p:cNvPicPr/>
            <p:nvPr/>
          </p:nvPicPr>
          <p:blipFill>
            <a:blip r:embed="rId3"/>
            <a:stretch/>
          </p:blipFill>
          <p:spPr>
            <a:xfrm>
              <a:off x="342000" y="1972080"/>
              <a:ext cx="7187760" cy="3475800"/>
            </a:xfrm>
            <a:prstGeom prst="rect">
              <a:avLst/>
            </a:prstGeom>
            <a:noFill/>
            <a:ln w="0">
              <a:noFill/>
            </a:ln>
          </p:spPr>
        </p:pic>
        <p:pic>
          <p:nvPicPr>
            <p:cNvPr id="364" name="Image 25"/>
            <p:cNvPicPr/>
            <p:nvPr/>
          </p:nvPicPr>
          <p:blipFill>
            <a:blip r:embed="rId4"/>
            <a:srcRect t="28591"/>
            <a:stretch/>
          </p:blipFill>
          <p:spPr>
            <a:xfrm>
              <a:off x="342000" y="3967560"/>
              <a:ext cx="7187760" cy="2484360"/>
            </a:xfrm>
            <a:prstGeom prst="rect">
              <a:avLst/>
            </a:prstGeom>
            <a:noFill/>
            <a:ln w="0">
              <a:noFill/>
            </a:ln>
          </p:spPr>
        </p:pic>
      </p:grpSp>
      <p:sp>
        <p:nvSpPr>
          <p:cNvPr id="365" name="Rectangle 20">
            <a:hlinkClick r:id="rId5"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366" name="Rectangle 13"/>
          <p:cNvSpPr/>
          <p:nvPr/>
        </p:nvSpPr>
        <p:spPr>
          <a:xfrm>
            <a:off x="7710120" y="2749680"/>
            <a:ext cx="4077360" cy="645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Cet écran s’affiche après avoir cliqué sur une icône de duplication.</a:t>
            </a:r>
            <a:endParaRPr lang="fr-FR" sz="1600" b="0" u="none" strike="noStrike">
              <a:solidFill>
                <a:srgbClr val="000000"/>
              </a:solidFill>
              <a:effectLst/>
              <a:uFillTx/>
              <a:latin typeface="Calibri"/>
            </a:endParaRPr>
          </a:p>
        </p:txBody>
      </p:sp>
      <p:sp>
        <p:nvSpPr>
          <p:cNvPr id="367" name="Rectangle 3"/>
          <p:cNvSpPr/>
          <p:nvPr/>
        </p:nvSpPr>
        <p:spPr>
          <a:xfrm>
            <a:off x="5911560" y="491472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sp>
        <p:nvSpPr>
          <p:cNvPr id="368" name="Rectangle 27"/>
          <p:cNvSpPr/>
          <p:nvPr/>
        </p:nvSpPr>
        <p:spPr>
          <a:xfrm>
            <a:off x="3752640" y="577368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grpSp>
        <p:nvGrpSpPr>
          <p:cNvPr id="369" name="Group 8"/>
          <p:cNvGrpSpPr/>
          <p:nvPr/>
        </p:nvGrpSpPr>
        <p:grpSpPr>
          <a:xfrm>
            <a:off x="7690680" y="4107600"/>
            <a:ext cx="4077360" cy="1907640"/>
            <a:chOff x="7690680" y="4107600"/>
            <a:chExt cx="4077360" cy="1907640"/>
          </a:xfrm>
        </p:grpSpPr>
        <p:sp>
          <p:nvSpPr>
            <p:cNvPr id="370" name="Rectangle 30"/>
            <p:cNvSpPr/>
            <p:nvPr/>
          </p:nvSpPr>
          <p:spPr>
            <a:xfrm>
              <a:off x="7690680" y="4107600"/>
              <a:ext cx="4077360" cy="645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l’icône pour confirmer la duplication et passer à l’étape 2.</a:t>
              </a:r>
              <a:endParaRPr lang="fr-FR" sz="1600" b="0" u="none" strike="noStrike">
                <a:solidFill>
                  <a:srgbClr val="000000"/>
                </a:solidFill>
                <a:effectLst/>
                <a:uFillTx/>
                <a:latin typeface="Calibri"/>
              </a:endParaRPr>
            </a:p>
          </p:txBody>
        </p:sp>
        <p:sp>
          <p:nvSpPr>
            <p:cNvPr id="371" name="Rectangle 31"/>
            <p:cNvSpPr/>
            <p:nvPr/>
          </p:nvSpPr>
          <p:spPr>
            <a:xfrm>
              <a:off x="7690680" y="5153760"/>
              <a:ext cx="4077360" cy="861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 Fermer » pour annuler la duplication du rapport et retourner à la fiche évaluation.</a:t>
              </a:r>
              <a:endParaRPr lang="fr-FR" sz="1600" b="0" u="none" strike="noStrike">
                <a:solidFill>
                  <a:srgbClr val="000000"/>
                </a:solidFill>
                <a:effectLst/>
                <a:uFillTx/>
                <a:latin typeface="Calibri"/>
              </a:endParaRPr>
            </a:p>
          </p:txBody>
        </p:sp>
        <p:sp>
          <p:nvSpPr>
            <p:cNvPr id="372" name="Rectangle 34"/>
            <p:cNvSpPr/>
            <p:nvPr/>
          </p:nvSpPr>
          <p:spPr>
            <a:xfrm>
              <a:off x="7690680" y="410760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sp>
          <p:nvSpPr>
            <p:cNvPr id="373" name="Rectangle 35"/>
            <p:cNvSpPr/>
            <p:nvPr/>
          </p:nvSpPr>
          <p:spPr>
            <a:xfrm>
              <a:off x="7690680" y="5153760"/>
              <a:ext cx="35244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sp>
        <p:nvSpPr>
          <p:cNvPr id="374" name="Rectangle 4"/>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375"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Fiche évaluation</a:t>
            </a:r>
            <a:r>
              <a:rPr lang="fr-FR" sz="2400" dirty="0">
                <a:solidFill>
                  <a:srgbClr val="000000"/>
                </a:solidFill>
                <a:latin typeface="Calibri"/>
              </a:rPr>
              <a:t> </a:t>
            </a:r>
            <a:r>
              <a:rPr lang="fr-FR" sz="2400" dirty="0">
                <a:solidFill>
                  <a:schemeClr val="bg1"/>
                </a:solidFill>
                <a:latin typeface="Calibri"/>
              </a:rPr>
              <a:t>&gt; </a:t>
            </a:r>
            <a:r>
              <a:rPr lang="fr-FR" sz="2400" b="0" u="none" strike="noStrike" dirty="0">
                <a:solidFill>
                  <a:schemeClr val="lt1"/>
                </a:solidFill>
                <a:effectLst/>
                <a:uFillTx/>
                <a:latin typeface="Marianne"/>
              </a:rPr>
              <a:t>Dupliquer un rapport</a:t>
            </a:r>
            <a:endParaRPr lang="fr-FR" sz="2400" b="0" u="none" strike="noStrike" dirty="0">
              <a:solidFill>
                <a:srgbClr val="000000"/>
              </a:solidFill>
              <a:effectLst/>
              <a:uFillTx/>
              <a:latin typeface="Calibri"/>
            </a:endParaRPr>
          </a:p>
        </p:txBody>
      </p:sp>
      <p:sp>
        <p:nvSpPr>
          <p:cNvPr id="376" name="TextBox 7"/>
          <p:cNvSpPr/>
          <p:nvPr/>
        </p:nvSpPr>
        <p:spPr>
          <a:xfrm>
            <a:off x="7590960" y="282708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sp>
        <p:nvSpPr>
          <p:cNvPr id="377" name="Rectangle 37"/>
          <p:cNvSpPr/>
          <p:nvPr/>
        </p:nvSpPr>
        <p:spPr>
          <a:xfrm>
            <a:off x="33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1</a:t>
            </a:r>
            <a:endParaRPr lang="fr-FR" sz="2000" b="0" u="none" strike="noStrike">
              <a:solidFill>
                <a:srgbClr val="000000"/>
              </a:solidFill>
              <a:effectLst/>
              <a:uFillTx/>
              <a:latin typeface="Calibri"/>
            </a:endParaRPr>
          </a:p>
        </p:txBody>
      </p:sp>
      <p:sp>
        <p:nvSpPr>
          <p:cNvPr id="378" name="Rectangle 38"/>
          <p:cNvSpPr/>
          <p:nvPr/>
        </p:nvSpPr>
        <p:spPr>
          <a:xfrm>
            <a:off x="519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3</a:t>
            </a:r>
            <a:endParaRPr lang="fr-FR" sz="2000" b="0" u="none" strike="noStrike">
              <a:solidFill>
                <a:srgbClr val="000000"/>
              </a:solidFill>
              <a:effectLst/>
              <a:uFillTx/>
              <a:latin typeface="Calibri"/>
            </a:endParaRPr>
          </a:p>
        </p:txBody>
      </p:sp>
      <p:sp>
        <p:nvSpPr>
          <p:cNvPr id="379" name="Rectangle 39"/>
          <p:cNvSpPr/>
          <p:nvPr/>
        </p:nvSpPr>
        <p:spPr>
          <a:xfrm>
            <a:off x="2762640" y="150840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2</a:t>
            </a:r>
            <a:endParaRPr lang="fr-FR" sz="2000" b="0" u="none" strike="noStrike">
              <a:solidFill>
                <a:srgbClr val="000000"/>
              </a:solidFill>
              <a:effectLst/>
              <a:uFillTx/>
              <a:latin typeface="Calibri"/>
            </a:endParaRPr>
          </a:p>
        </p:txBody>
      </p:sp>
      <p:sp>
        <p:nvSpPr>
          <p:cNvPr id="380" name="Rectangle 4">
            <a:hlinkClick r:id="rId6"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 name="Image 2"/>
          <p:cNvPicPr/>
          <p:nvPr/>
        </p:nvPicPr>
        <p:blipFill>
          <a:blip r:embed="rId2"/>
          <a:stretch/>
        </p:blipFill>
        <p:spPr>
          <a:xfrm>
            <a:off x="332640" y="190440"/>
            <a:ext cx="2207880" cy="678960"/>
          </a:xfrm>
          <a:prstGeom prst="rect">
            <a:avLst/>
          </a:prstGeom>
          <a:noFill/>
          <a:ln w="0">
            <a:noFill/>
          </a:ln>
        </p:spPr>
      </p:pic>
      <p:sp>
        <p:nvSpPr>
          <p:cNvPr id="382" name="Rectangle 20">
            <a:hlinkClick r:id="rId3"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383" name="Rectangle 31"/>
          <p:cNvSpPr/>
          <p:nvPr/>
        </p:nvSpPr>
        <p:spPr>
          <a:xfrm>
            <a:off x="7710120" y="4294440"/>
            <a:ext cx="4137480" cy="1149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Le rapport d’auto-évaluation a bien été dupliqué. </a:t>
            </a:r>
            <a:endParaRPr lang="fr-FR" sz="1600" b="0" u="none" strike="noStrike">
              <a:solidFill>
                <a:srgbClr val="000000"/>
              </a:solidFill>
              <a:effectLst/>
              <a:uFillTx/>
              <a:latin typeface="Calibri"/>
            </a:endParaRPr>
          </a:p>
        </p:txBody>
      </p:sp>
      <p:sp>
        <p:nvSpPr>
          <p:cNvPr id="384"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385" name="Rectangle 5"/>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Fiche évaluation</a:t>
            </a:r>
            <a:r>
              <a:rPr lang="fr-FR" sz="2400" dirty="0">
                <a:solidFill>
                  <a:srgbClr val="000000"/>
                </a:solidFill>
                <a:latin typeface="Calibri"/>
              </a:rPr>
              <a:t> </a:t>
            </a:r>
            <a:r>
              <a:rPr lang="fr-FR" sz="2400" dirty="0">
                <a:solidFill>
                  <a:schemeClr val="bg1"/>
                </a:solidFill>
                <a:latin typeface="Calibri"/>
              </a:rPr>
              <a:t>&gt; </a:t>
            </a:r>
            <a:r>
              <a:rPr lang="fr-FR" sz="2400" b="0" u="none" strike="noStrike" dirty="0">
                <a:solidFill>
                  <a:schemeClr val="lt1"/>
                </a:solidFill>
                <a:effectLst/>
                <a:uFillTx/>
                <a:latin typeface="Marianne"/>
              </a:rPr>
              <a:t>Dupliquer un rapport</a:t>
            </a:r>
            <a:endParaRPr lang="fr-FR" sz="2400" b="0" u="none" strike="noStrike" dirty="0">
              <a:solidFill>
                <a:srgbClr val="000000"/>
              </a:solidFill>
              <a:effectLst/>
              <a:uFillTx/>
              <a:latin typeface="Calibri"/>
            </a:endParaRPr>
          </a:p>
        </p:txBody>
      </p:sp>
      <p:sp>
        <p:nvSpPr>
          <p:cNvPr id="386" name="TextBox 6"/>
          <p:cNvSpPr/>
          <p:nvPr/>
        </p:nvSpPr>
        <p:spPr>
          <a:xfrm>
            <a:off x="7590960" y="457812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a:rPr>
              <a:t>💡</a:t>
            </a:r>
            <a:endParaRPr lang="fr-FR" sz="1800" b="0" u="none" strike="noStrike">
              <a:solidFill>
                <a:srgbClr val="000000"/>
              </a:solidFill>
              <a:effectLst/>
              <a:uFillTx/>
              <a:latin typeface="Calibri"/>
            </a:endParaRPr>
          </a:p>
        </p:txBody>
      </p:sp>
      <p:pic>
        <p:nvPicPr>
          <p:cNvPr id="387" name="Picture 2"/>
          <p:cNvPicPr/>
          <p:nvPr/>
        </p:nvPicPr>
        <p:blipFill>
          <a:blip r:embed="rId4"/>
          <a:stretch/>
        </p:blipFill>
        <p:spPr>
          <a:xfrm>
            <a:off x="343440" y="1916640"/>
            <a:ext cx="7186680" cy="4542840"/>
          </a:xfrm>
          <a:prstGeom prst="rect">
            <a:avLst/>
          </a:prstGeom>
          <a:noFill/>
          <a:ln w="0">
            <a:noFill/>
          </a:ln>
        </p:spPr>
      </p:pic>
      <p:sp>
        <p:nvSpPr>
          <p:cNvPr id="388" name="Rectangle 37"/>
          <p:cNvSpPr/>
          <p:nvPr/>
        </p:nvSpPr>
        <p:spPr>
          <a:xfrm>
            <a:off x="332640" y="151236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1</a:t>
            </a:r>
            <a:endParaRPr lang="fr-FR" sz="2000" b="0" u="none" strike="noStrike">
              <a:solidFill>
                <a:srgbClr val="000000"/>
              </a:solidFill>
              <a:effectLst/>
              <a:uFillTx/>
              <a:latin typeface="Calibri"/>
            </a:endParaRPr>
          </a:p>
        </p:txBody>
      </p:sp>
      <p:sp>
        <p:nvSpPr>
          <p:cNvPr id="389" name="Rectangle 38"/>
          <p:cNvSpPr/>
          <p:nvPr/>
        </p:nvSpPr>
        <p:spPr>
          <a:xfrm>
            <a:off x="5192640" y="1512360"/>
            <a:ext cx="2337480" cy="3574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rgbClr val="006C62"/>
                </a:solidFill>
                <a:effectLst/>
                <a:uFillTx/>
                <a:latin typeface="Marianne"/>
              </a:rPr>
              <a:t>Étape 3</a:t>
            </a:r>
            <a:endParaRPr lang="fr-FR" sz="2000" b="0" u="none" strike="noStrike">
              <a:solidFill>
                <a:srgbClr val="000000"/>
              </a:solidFill>
              <a:effectLst/>
              <a:uFillTx/>
              <a:latin typeface="Calibri"/>
            </a:endParaRPr>
          </a:p>
        </p:txBody>
      </p:sp>
      <p:sp>
        <p:nvSpPr>
          <p:cNvPr id="390" name="Rectangle 39"/>
          <p:cNvSpPr/>
          <p:nvPr/>
        </p:nvSpPr>
        <p:spPr>
          <a:xfrm>
            <a:off x="2762640" y="1508400"/>
            <a:ext cx="2337480" cy="357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Étape 2</a:t>
            </a:r>
            <a:endParaRPr lang="fr-FR" sz="2000" b="0" u="none" strike="noStrike">
              <a:solidFill>
                <a:srgbClr val="000000"/>
              </a:solidFill>
              <a:effectLst/>
              <a:uFillTx/>
              <a:latin typeface="Calibri"/>
            </a:endParaRPr>
          </a:p>
        </p:txBody>
      </p:sp>
      <p:sp>
        <p:nvSpPr>
          <p:cNvPr id="391"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Picture 2"/>
          <p:cNvPicPr/>
          <p:nvPr/>
        </p:nvPicPr>
        <p:blipFill>
          <a:blip r:embed="rId2"/>
          <a:stretch/>
        </p:blipFill>
        <p:spPr>
          <a:xfrm>
            <a:off x="332640" y="1545120"/>
            <a:ext cx="7197480" cy="4764600"/>
          </a:xfrm>
          <a:prstGeom prst="rect">
            <a:avLst/>
          </a:prstGeom>
          <a:noFill/>
          <a:ln w="0">
            <a:noFill/>
          </a:ln>
        </p:spPr>
      </p:pic>
      <p:pic>
        <p:nvPicPr>
          <p:cNvPr id="393" name="Image 2"/>
          <p:cNvPicPr/>
          <p:nvPr/>
        </p:nvPicPr>
        <p:blipFill>
          <a:blip r:embed="rId3"/>
          <a:stretch/>
        </p:blipFill>
        <p:spPr>
          <a:xfrm>
            <a:off x="332640" y="190440"/>
            <a:ext cx="2207880" cy="678960"/>
          </a:xfrm>
          <a:prstGeom prst="rect">
            <a:avLst/>
          </a:prstGeom>
          <a:noFill/>
          <a:ln w="0">
            <a:noFill/>
          </a:ln>
        </p:spPr>
      </p:pic>
      <p:sp>
        <p:nvSpPr>
          <p:cNvPr id="394"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Marianne"/>
              </a:rPr>
              <a:t>Retour Accueil</a:t>
            </a:r>
            <a:endParaRPr lang="fr-FR" sz="2400" b="0" u="none" strike="noStrike">
              <a:solidFill>
                <a:srgbClr val="000000"/>
              </a:solidFill>
              <a:effectLst/>
              <a:uFillTx/>
              <a:latin typeface="Calibri"/>
            </a:endParaRPr>
          </a:p>
        </p:txBody>
      </p:sp>
      <p:sp>
        <p:nvSpPr>
          <p:cNvPr id="395" name="Rectangle 25"/>
          <p:cNvSpPr/>
          <p:nvPr/>
        </p:nvSpPr>
        <p:spPr>
          <a:xfrm>
            <a:off x="2751480" y="524772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grpSp>
        <p:nvGrpSpPr>
          <p:cNvPr id="396" name="Group 7"/>
          <p:cNvGrpSpPr/>
          <p:nvPr/>
        </p:nvGrpSpPr>
        <p:grpSpPr>
          <a:xfrm>
            <a:off x="7684200" y="1545120"/>
            <a:ext cx="4083840" cy="980280"/>
            <a:chOff x="7684200" y="1545120"/>
            <a:chExt cx="4083840" cy="980280"/>
          </a:xfrm>
        </p:grpSpPr>
        <p:sp>
          <p:nvSpPr>
            <p:cNvPr id="397" name="Rectangle 14"/>
            <p:cNvSpPr/>
            <p:nvPr/>
          </p:nvSpPr>
          <p:spPr>
            <a:xfrm>
              <a:off x="7684200" y="1545120"/>
              <a:ext cx="4083840" cy="9802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8000" defTabSz="914400">
                <a:lnSpc>
                  <a:spcPct val="100000"/>
                </a:lnSpc>
                <a:tabLst>
                  <a:tab pos="0" algn="l"/>
                </a:tabLst>
              </a:pPr>
              <a:r>
                <a:rPr lang="fr-FR" sz="1600" b="0" u="none" strike="noStrike">
                  <a:solidFill>
                    <a:schemeClr val="dk1"/>
                  </a:solidFill>
                  <a:effectLst/>
                  <a:uFillTx/>
                  <a:latin typeface="Marianne Light"/>
                </a:rPr>
                <a:t>Quand le rapport d’auto-évaluation a été déposé, l’établissement s’affiche dans l’onglet « Rapports déposés ». </a:t>
              </a:r>
              <a:endParaRPr lang="fr-FR" sz="1600" b="0" u="none" strike="noStrike">
                <a:solidFill>
                  <a:srgbClr val="000000"/>
                </a:solidFill>
                <a:effectLst/>
                <a:uFillTx/>
                <a:latin typeface="Calibri"/>
              </a:endParaRPr>
            </a:p>
          </p:txBody>
        </p:sp>
        <p:sp>
          <p:nvSpPr>
            <p:cNvPr id="398" name="Rectangle 28"/>
            <p:cNvSpPr/>
            <p:nvPr/>
          </p:nvSpPr>
          <p:spPr>
            <a:xfrm>
              <a:off x="7684200" y="1545120"/>
              <a:ext cx="35280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grpSp>
      <p:sp>
        <p:nvSpPr>
          <p:cNvPr id="399" name="Rectangle 29"/>
          <p:cNvSpPr/>
          <p:nvPr/>
        </p:nvSpPr>
        <p:spPr>
          <a:xfrm>
            <a:off x="4674960" y="524772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sp>
        <p:nvSpPr>
          <p:cNvPr id="400" name="Rectangle 34"/>
          <p:cNvSpPr/>
          <p:nvPr/>
        </p:nvSpPr>
        <p:spPr>
          <a:xfrm>
            <a:off x="5196600" y="524772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3</a:t>
            </a:r>
            <a:endParaRPr lang="fr-FR" sz="2400" b="0" u="none" strike="noStrike">
              <a:solidFill>
                <a:srgbClr val="000000"/>
              </a:solidFill>
              <a:effectLst/>
              <a:uFillTx/>
              <a:latin typeface="Calibri"/>
            </a:endParaRPr>
          </a:p>
        </p:txBody>
      </p:sp>
      <p:sp>
        <p:nvSpPr>
          <p:cNvPr id="401" name="Rectangle 35"/>
          <p:cNvSpPr/>
          <p:nvPr/>
        </p:nvSpPr>
        <p:spPr>
          <a:xfrm>
            <a:off x="5718240" y="524772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4</a:t>
            </a:r>
            <a:endParaRPr lang="fr-FR" sz="2400" b="0" u="none" strike="noStrike">
              <a:solidFill>
                <a:srgbClr val="000000"/>
              </a:solidFill>
              <a:effectLst/>
              <a:uFillTx/>
              <a:latin typeface="Calibri"/>
            </a:endParaRPr>
          </a:p>
        </p:txBody>
      </p:sp>
      <p:sp>
        <p:nvSpPr>
          <p:cNvPr id="402" name="Rectangle 36"/>
          <p:cNvSpPr/>
          <p:nvPr/>
        </p:nvSpPr>
        <p:spPr>
          <a:xfrm>
            <a:off x="6239880" y="5247720"/>
            <a:ext cx="35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5</a:t>
            </a:r>
            <a:endParaRPr lang="fr-FR" sz="2400" b="0" u="none" strike="noStrike">
              <a:solidFill>
                <a:srgbClr val="000000"/>
              </a:solidFill>
              <a:effectLst/>
              <a:uFillTx/>
              <a:latin typeface="Calibri"/>
            </a:endParaRPr>
          </a:p>
        </p:txBody>
      </p:sp>
      <p:grpSp>
        <p:nvGrpSpPr>
          <p:cNvPr id="403" name="Group 8"/>
          <p:cNvGrpSpPr/>
          <p:nvPr/>
        </p:nvGrpSpPr>
        <p:grpSpPr>
          <a:xfrm>
            <a:off x="7684200" y="2599920"/>
            <a:ext cx="4083840" cy="1127520"/>
            <a:chOff x="7684200" y="2599920"/>
            <a:chExt cx="4083840" cy="1127520"/>
          </a:xfrm>
        </p:grpSpPr>
        <p:sp>
          <p:nvSpPr>
            <p:cNvPr id="404" name="Rectangle 16"/>
            <p:cNvSpPr/>
            <p:nvPr/>
          </p:nvSpPr>
          <p:spPr>
            <a:xfrm>
              <a:off x="7684200" y="2599920"/>
              <a:ext cx="4083840" cy="112752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Une fois le rapport déposé, vous pouvez le modifier tant que les évaluateurs externes n’ont pas déposé le pré-rapport d’évaluation.</a:t>
              </a:r>
              <a:endParaRPr lang="fr-FR" sz="1600" b="0" u="none" strike="noStrike">
                <a:solidFill>
                  <a:srgbClr val="000000"/>
                </a:solidFill>
                <a:effectLst/>
                <a:uFillTx/>
                <a:latin typeface="Calibri"/>
              </a:endParaRPr>
            </a:p>
          </p:txBody>
        </p:sp>
        <p:sp>
          <p:nvSpPr>
            <p:cNvPr id="405" name="Rectangle 37"/>
            <p:cNvSpPr/>
            <p:nvPr/>
          </p:nvSpPr>
          <p:spPr>
            <a:xfrm>
              <a:off x="7684200" y="2599920"/>
              <a:ext cx="35280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grpSp>
        <p:nvGrpSpPr>
          <p:cNvPr id="406" name="Group 9"/>
          <p:cNvGrpSpPr/>
          <p:nvPr/>
        </p:nvGrpSpPr>
        <p:grpSpPr>
          <a:xfrm>
            <a:off x="7684200" y="3801960"/>
            <a:ext cx="4083840" cy="1003680"/>
            <a:chOff x="7684200" y="3801960"/>
            <a:chExt cx="4083840" cy="1003680"/>
          </a:xfrm>
        </p:grpSpPr>
        <p:sp>
          <p:nvSpPr>
            <p:cNvPr id="407" name="Rectangle 17"/>
            <p:cNvSpPr/>
            <p:nvPr/>
          </p:nvSpPr>
          <p:spPr>
            <a:xfrm>
              <a:off x="7684200" y="3801960"/>
              <a:ext cx="4083840" cy="10036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8000" defTabSz="914400">
                <a:lnSpc>
                  <a:spcPct val="100000"/>
                </a:lnSpc>
                <a:tabLst>
                  <a:tab pos="0" algn="l"/>
                </a:tabLst>
              </a:pPr>
              <a:r>
                <a:rPr lang="fr-FR" sz="1600" b="0" u="none" strike="noStrike">
                  <a:solidFill>
                    <a:schemeClr val="dk1"/>
                  </a:solidFill>
                  <a:effectLst/>
                  <a:uFillTx/>
                  <a:latin typeface="Marianne Light"/>
                </a:rPr>
                <a:t>Une fois le rapport d’auto-évaluation déposé, cliquez si vous voulez le dupliquer aux autres établissements du regroupement.</a:t>
              </a:r>
              <a:endParaRPr lang="fr-FR" sz="1600" b="0" u="none" strike="noStrike">
                <a:solidFill>
                  <a:srgbClr val="000000"/>
                </a:solidFill>
                <a:effectLst/>
                <a:uFillTx/>
                <a:latin typeface="Calibri"/>
              </a:endParaRPr>
            </a:p>
          </p:txBody>
        </p:sp>
        <p:sp>
          <p:nvSpPr>
            <p:cNvPr id="408" name="Rectangle 38"/>
            <p:cNvSpPr/>
            <p:nvPr/>
          </p:nvSpPr>
          <p:spPr>
            <a:xfrm>
              <a:off x="7684200" y="3801960"/>
              <a:ext cx="35280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3</a:t>
              </a:r>
              <a:endParaRPr lang="fr-FR" sz="2400" b="0" u="none" strike="noStrike">
                <a:solidFill>
                  <a:srgbClr val="FFFFFF"/>
                </a:solidFill>
                <a:effectLst/>
                <a:uFillTx/>
                <a:latin typeface="Calibri"/>
              </a:endParaRPr>
            </a:p>
          </p:txBody>
        </p:sp>
      </p:grpSp>
      <p:grpSp>
        <p:nvGrpSpPr>
          <p:cNvPr id="409" name="Group 10"/>
          <p:cNvGrpSpPr/>
          <p:nvPr/>
        </p:nvGrpSpPr>
        <p:grpSpPr>
          <a:xfrm>
            <a:off x="7684200" y="4880160"/>
            <a:ext cx="4083840" cy="1103400"/>
            <a:chOff x="7684200" y="4880160"/>
            <a:chExt cx="4083840" cy="1103400"/>
          </a:xfrm>
        </p:grpSpPr>
        <p:sp>
          <p:nvSpPr>
            <p:cNvPr id="410" name="Rectangle 31"/>
            <p:cNvSpPr/>
            <p:nvPr/>
          </p:nvSpPr>
          <p:spPr>
            <a:xfrm>
              <a:off x="7684200" y="4880160"/>
              <a:ext cx="4083840" cy="11034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Vous pouvez supprimer les rapports d’auto-évaluation tant que tous les rapports du regroupement n’ont pas été déposés.</a:t>
              </a:r>
              <a:endParaRPr lang="fr-FR" sz="1600" b="0" u="none" strike="noStrike">
                <a:solidFill>
                  <a:srgbClr val="000000"/>
                </a:solidFill>
                <a:effectLst/>
                <a:uFillTx/>
                <a:latin typeface="Calibri"/>
              </a:endParaRPr>
            </a:p>
          </p:txBody>
        </p:sp>
        <p:sp>
          <p:nvSpPr>
            <p:cNvPr id="411" name="Rectangle 39"/>
            <p:cNvSpPr/>
            <p:nvPr/>
          </p:nvSpPr>
          <p:spPr>
            <a:xfrm>
              <a:off x="7684200" y="4880160"/>
              <a:ext cx="35280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4</a:t>
              </a:r>
              <a:endParaRPr lang="fr-FR" sz="2400" b="0" u="none" strike="noStrike">
                <a:solidFill>
                  <a:srgbClr val="FFFFFF"/>
                </a:solidFill>
                <a:effectLst/>
                <a:uFillTx/>
                <a:latin typeface="Calibri"/>
              </a:endParaRPr>
            </a:p>
          </p:txBody>
        </p:sp>
      </p:grpSp>
      <p:grpSp>
        <p:nvGrpSpPr>
          <p:cNvPr id="412" name="Group 12"/>
          <p:cNvGrpSpPr/>
          <p:nvPr/>
        </p:nvGrpSpPr>
        <p:grpSpPr>
          <a:xfrm>
            <a:off x="7684200" y="6058080"/>
            <a:ext cx="4083840" cy="678960"/>
            <a:chOff x="7684200" y="6058080"/>
            <a:chExt cx="4083840" cy="678960"/>
          </a:xfrm>
        </p:grpSpPr>
        <p:sp>
          <p:nvSpPr>
            <p:cNvPr id="413" name="Rectangle 18"/>
            <p:cNvSpPr/>
            <p:nvPr/>
          </p:nvSpPr>
          <p:spPr>
            <a:xfrm>
              <a:off x="7684200" y="6058080"/>
              <a:ext cx="4083840" cy="67896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Cliquer sur l’icône pour visualiser un rapport auto-évaluation.</a:t>
              </a:r>
              <a:endParaRPr lang="fr-FR" sz="1600" b="0" u="none" strike="noStrike">
                <a:solidFill>
                  <a:srgbClr val="000000"/>
                </a:solidFill>
                <a:effectLst/>
                <a:uFillTx/>
                <a:latin typeface="Calibri"/>
              </a:endParaRPr>
            </a:p>
          </p:txBody>
        </p:sp>
        <p:sp>
          <p:nvSpPr>
            <p:cNvPr id="414" name="Rectangle 40"/>
            <p:cNvSpPr/>
            <p:nvPr/>
          </p:nvSpPr>
          <p:spPr>
            <a:xfrm>
              <a:off x="7684200" y="6058080"/>
              <a:ext cx="35136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5</a:t>
              </a:r>
              <a:endParaRPr lang="fr-FR" sz="2400" b="0" u="none" strike="noStrike">
                <a:solidFill>
                  <a:srgbClr val="FFFFFF"/>
                </a:solidFill>
                <a:effectLst/>
                <a:uFillTx/>
                <a:latin typeface="Calibri"/>
              </a:endParaRPr>
            </a:p>
          </p:txBody>
        </p:sp>
      </p:grpSp>
      <p:sp>
        <p:nvSpPr>
          <p:cNvPr id="415" name="Rectangle 3"/>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00B8A6"/>
                </a:solidFill>
                <a:effectLst/>
                <a:uFillTx/>
                <a:latin typeface="Marianne"/>
              </a:rPr>
              <a:t>Directeur d’établissement</a:t>
            </a:r>
            <a:endParaRPr lang="fr-FR" sz="2800" b="0" u="none" strike="noStrike">
              <a:solidFill>
                <a:srgbClr val="000000"/>
              </a:solidFill>
              <a:effectLst/>
              <a:uFillTx/>
              <a:latin typeface="Calibri"/>
            </a:endParaRPr>
          </a:p>
        </p:txBody>
      </p:sp>
      <p:sp>
        <p:nvSpPr>
          <p:cNvPr id="416" name="Rectangle 6"/>
          <p:cNvSpPr/>
          <p:nvPr/>
        </p:nvSpPr>
        <p:spPr>
          <a:xfrm>
            <a:off x="332640" y="1015560"/>
            <a:ext cx="11435400" cy="436680"/>
          </a:xfrm>
          <a:prstGeom prst="rect">
            <a:avLst/>
          </a:prstGeom>
          <a:solidFill>
            <a:srgbClr val="34BAB5"/>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dirty="0">
                <a:solidFill>
                  <a:schemeClr val="lt1"/>
                </a:solidFill>
                <a:effectLst/>
                <a:uFillTx/>
                <a:latin typeface="Marianne"/>
              </a:rPr>
              <a:t>Dossier établissement &gt; Fiche évaluation</a:t>
            </a:r>
            <a:endParaRPr lang="fr-FR" sz="2400" b="0" u="none" strike="noStrike" dirty="0">
              <a:solidFill>
                <a:srgbClr val="000000"/>
              </a:solidFill>
              <a:effectLst/>
              <a:uFillTx/>
              <a:latin typeface="Calibri"/>
            </a:endParaRPr>
          </a:p>
        </p:txBody>
      </p:sp>
      <p:sp>
        <p:nvSpPr>
          <p:cNvPr id="417"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Espace réservé du texte 5"/>
          <p:cNvSpPr/>
          <p:nvPr/>
        </p:nvSpPr>
        <p:spPr>
          <a:xfrm>
            <a:off x="545040" y="1972440"/>
            <a:ext cx="6489720" cy="181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grpSp>
        <p:nvGrpSpPr>
          <p:cNvPr id="419" name="Group 2"/>
          <p:cNvGrpSpPr/>
          <p:nvPr/>
        </p:nvGrpSpPr>
        <p:grpSpPr>
          <a:xfrm>
            <a:off x="341640" y="1708560"/>
            <a:ext cx="5873400" cy="4326120"/>
            <a:chOff x="341640" y="1708560"/>
            <a:chExt cx="5873400" cy="4326120"/>
          </a:xfrm>
        </p:grpSpPr>
        <p:sp>
          <p:nvSpPr>
            <p:cNvPr id="420" name="Rectangle 4"/>
            <p:cNvSpPr/>
            <p:nvPr/>
          </p:nvSpPr>
          <p:spPr>
            <a:xfrm>
              <a:off x="341640" y="1708560"/>
              <a:ext cx="5873400" cy="4326120"/>
            </a:xfrm>
            <a:prstGeom prst="rect">
              <a:avLst/>
            </a:prstGeom>
            <a:solidFill>
              <a:srgbClr val="E3440D"/>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grpSp>
          <p:nvGrpSpPr>
            <p:cNvPr id="421" name="Group 1"/>
            <p:cNvGrpSpPr/>
            <p:nvPr/>
          </p:nvGrpSpPr>
          <p:grpSpPr>
            <a:xfrm>
              <a:off x="939600" y="1708560"/>
              <a:ext cx="4237920" cy="4326120"/>
              <a:chOff x="939600" y="1708560"/>
              <a:chExt cx="4237920" cy="4326120"/>
            </a:xfrm>
          </p:grpSpPr>
          <p:sp>
            <p:nvSpPr>
              <p:cNvPr id="422" name="Rectangle 13"/>
              <p:cNvSpPr/>
              <p:nvPr/>
            </p:nvSpPr>
            <p:spPr>
              <a:xfrm>
                <a:off x="2205360" y="1740600"/>
                <a:ext cx="2972160" cy="4261680"/>
              </a:xfrm>
              <a:prstGeom prst="rect">
                <a:avLst/>
              </a:prstGeom>
              <a:solidFill>
                <a:srgbClr val="E3440D"/>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4000" b="1" u="none" strike="noStrike">
                    <a:solidFill>
                      <a:schemeClr val="lt1"/>
                    </a:solidFill>
                    <a:effectLst/>
                    <a:uFillTx/>
                    <a:latin typeface="Marianne"/>
                  </a:rPr>
                  <a:t>Évaluateur externe</a:t>
                </a:r>
                <a:endParaRPr lang="fr-FR" sz="4000" b="0" u="none" strike="noStrike">
                  <a:solidFill>
                    <a:srgbClr val="FFFFFF"/>
                  </a:solidFill>
                  <a:effectLst/>
                  <a:uFillTx/>
                  <a:latin typeface="Calibri"/>
                </a:endParaRPr>
              </a:p>
            </p:txBody>
          </p:sp>
          <p:sp>
            <p:nvSpPr>
              <p:cNvPr id="423" name="Rectangle 5"/>
              <p:cNvSpPr/>
              <p:nvPr/>
            </p:nvSpPr>
            <p:spPr>
              <a:xfrm>
                <a:off x="939600" y="1708560"/>
                <a:ext cx="1135080" cy="4326120"/>
              </a:xfrm>
              <a:prstGeom prst="rect">
                <a:avLst/>
              </a:prstGeom>
              <a:solidFill>
                <a:srgbClr val="E3440D"/>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7200" b="1" u="none" strike="noStrike">
                    <a:solidFill>
                      <a:schemeClr val="lt1"/>
                    </a:solidFill>
                    <a:effectLst/>
                    <a:uFillTx/>
                    <a:latin typeface="Marianne"/>
                  </a:rPr>
                  <a:t>3|</a:t>
                </a:r>
                <a:endParaRPr lang="fr-FR" sz="7200" b="0" u="none" strike="noStrike">
                  <a:solidFill>
                    <a:srgbClr val="FFFFFF"/>
                  </a:solidFill>
                  <a:effectLst/>
                  <a:uFillTx/>
                  <a:latin typeface="Calibri"/>
                </a:endParaRPr>
              </a:p>
            </p:txBody>
          </p:sp>
        </p:grpSp>
      </p:grpSp>
      <p:pic>
        <p:nvPicPr>
          <p:cNvPr id="424" name="Image 2"/>
          <p:cNvPicPr/>
          <p:nvPr/>
        </p:nvPicPr>
        <p:blipFill>
          <a:blip r:embed="rId2"/>
          <a:stretch/>
        </p:blipFill>
        <p:spPr>
          <a:xfrm>
            <a:off x="332640" y="190440"/>
            <a:ext cx="2207880" cy="678960"/>
          </a:xfrm>
          <a:prstGeom prst="rect">
            <a:avLst/>
          </a:prstGeom>
          <a:noFill/>
          <a:ln w="0">
            <a:noFill/>
          </a:ln>
        </p:spPr>
      </p:pic>
      <p:sp>
        <p:nvSpPr>
          <p:cNvPr id="425" name="Espace réservé du contenu 1"/>
          <p:cNvSpPr/>
          <p:nvPr/>
        </p:nvSpPr>
        <p:spPr>
          <a:xfrm>
            <a:off x="6308640" y="1708560"/>
            <a:ext cx="5549760" cy="4326120"/>
          </a:xfrm>
          <a:prstGeom prst="rect">
            <a:avLst/>
          </a:prstGeom>
          <a:solidFill>
            <a:schemeClr val="bg1"/>
          </a:solidFill>
          <a:ln w="28575">
            <a:noFill/>
          </a:ln>
        </p:spPr>
        <p:style>
          <a:lnRef idx="0">
            <a:scrgbClr r="0" g="0" b="0"/>
          </a:lnRef>
          <a:fillRef idx="0">
            <a:scrgbClr r="0" g="0" b="0"/>
          </a:fillRef>
          <a:effectRef idx="0">
            <a:scrgbClr r="0" g="0" b="0"/>
          </a:effectRef>
          <a:fontRef idx="minor"/>
        </p:style>
        <p:txBody>
          <a:bodyPr lIns="90000" tIns="0" rIns="0" bIns="0" numCol="1" spcCol="360000" anchor="ctr">
            <a:noAutofit/>
          </a:bodyPr>
          <a:lstStyle/>
          <a:p>
            <a:pPr defTabSz="1219320">
              <a:lnSpc>
                <a:spcPct val="100000"/>
              </a:lnSpc>
              <a:tabLst>
                <a:tab pos="0" algn="l"/>
              </a:tabLst>
            </a:pPr>
            <a:r>
              <a:rPr lang="fr-FR" sz="1600" b="0" i="1" u="none" strike="noStrike">
                <a:solidFill>
                  <a:srgbClr val="000000"/>
                </a:solidFill>
                <a:effectLst/>
                <a:uFillTx/>
                <a:latin typeface="Marianne Light"/>
              </a:rPr>
              <a:t>Les évaluateurs externes interviennent à l’étape 2 de l’évaluation. </a:t>
            </a:r>
            <a:endParaRPr lang="fr-FR" sz="1600" b="0" u="none" strike="noStrike">
              <a:solidFill>
                <a:srgbClr val="000000"/>
              </a:solidFill>
              <a:effectLst/>
              <a:uFillTx/>
              <a:latin typeface="Calibri"/>
            </a:endParaRPr>
          </a:p>
          <a:p>
            <a:pPr defTabSz="1219320">
              <a:lnSpc>
                <a:spcPct val="100000"/>
              </a:lnSpc>
              <a:spcAft>
                <a:spcPts val="601"/>
              </a:spcAft>
              <a:tabLst>
                <a:tab pos="0" algn="l"/>
              </a:tabLst>
            </a:pPr>
            <a:r>
              <a:rPr lang="fr-FR" sz="1600" b="0" i="1" u="none" strike="noStrike">
                <a:solidFill>
                  <a:srgbClr val="000000"/>
                </a:solidFill>
                <a:effectLst/>
                <a:uFillTx/>
                <a:latin typeface="Marianne Light"/>
              </a:rPr>
              <a:t>Ci-dessous, la liste des actions possibles à chaque étape de l’évaluation : </a:t>
            </a:r>
            <a:endParaRPr lang="fr-FR" sz="1600" b="0" u="none" strike="noStrike">
              <a:solidFill>
                <a:srgbClr val="000000"/>
              </a:solidFill>
              <a:effectLst/>
              <a:uFillTx/>
              <a:latin typeface="Calibri"/>
            </a:endParaRPr>
          </a:p>
          <a:p>
            <a:pPr defTabSz="1219320">
              <a:lnSpc>
                <a:spcPct val="100000"/>
              </a:lnSpc>
              <a:spcBef>
                <a:spcPts val="601"/>
              </a:spcBef>
              <a:spcAft>
                <a:spcPts val="601"/>
              </a:spcAft>
              <a:tabLst>
                <a:tab pos="0" algn="l"/>
              </a:tabLst>
            </a:pPr>
            <a:r>
              <a:rPr lang="fr-FR" sz="1600" b="0" u="sng" strike="noStrike">
                <a:solidFill>
                  <a:srgbClr val="000000"/>
                </a:solidFill>
                <a:effectLst/>
                <a:uFillTx/>
                <a:latin typeface="Marianne Light"/>
              </a:rPr>
              <a:t>Étape 1</a:t>
            </a:r>
            <a:endParaRPr lang="fr-FR" sz="1600" b="0" u="none" strike="noStrike">
              <a:solidFill>
                <a:srgbClr val="000000"/>
              </a:solidFill>
              <a:effectLst/>
              <a:uFillTx/>
              <a:latin typeface="Calibri"/>
            </a:endParaRPr>
          </a:p>
          <a:p>
            <a:pPr marL="285840" indent="-285840" defTabSz="1219320">
              <a:lnSpc>
                <a:spcPct val="100000"/>
              </a:lnSpc>
              <a:buClr>
                <a:srgbClr val="E3440D"/>
              </a:buClr>
              <a:buFont typeface="Arial"/>
              <a:buChar char="■"/>
              <a:tabLst>
                <a:tab pos="0" algn="l"/>
              </a:tabLst>
            </a:pPr>
            <a:r>
              <a:rPr lang="fr-FR" sz="1600" b="0" u="none" strike="noStrike">
                <a:solidFill>
                  <a:srgbClr val="000000"/>
                </a:solidFill>
                <a:effectLst/>
                <a:uFillTx/>
                <a:latin typeface="Marianne Light"/>
              </a:rPr>
              <a:t>Visualiser le rapport d’auto-évaluation.</a:t>
            </a:r>
            <a:endParaRPr lang="fr-FR" sz="1600" b="0" u="none" strike="noStrike">
              <a:solidFill>
                <a:srgbClr val="000000"/>
              </a:solidFill>
              <a:effectLst/>
              <a:uFillTx/>
              <a:latin typeface="Calibri"/>
            </a:endParaRPr>
          </a:p>
          <a:p>
            <a:pPr defTabSz="1219320">
              <a:lnSpc>
                <a:spcPct val="100000"/>
              </a:lnSpc>
              <a:spcBef>
                <a:spcPts val="601"/>
              </a:spcBef>
              <a:spcAft>
                <a:spcPts val="601"/>
              </a:spcAft>
              <a:tabLst>
                <a:tab pos="0" algn="l"/>
              </a:tabLst>
            </a:pPr>
            <a:r>
              <a:rPr lang="fr-FR" sz="1600" b="0" u="sng" strike="noStrike">
                <a:solidFill>
                  <a:srgbClr val="000000"/>
                </a:solidFill>
                <a:effectLst/>
                <a:uFillTx/>
                <a:latin typeface="Marianne Light"/>
              </a:rPr>
              <a:t>Étape 2 </a:t>
            </a:r>
            <a:endParaRPr lang="fr-FR" sz="1600" b="0" u="none" strike="noStrike">
              <a:solidFill>
                <a:srgbClr val="000000"/>
              </a:solidFill>
              <a:effectLst/>
              <a:uFillTx/>
              <a:latin typeface="Calibri"/>
            </a:endParaRPr>
          </a:p>
          <a:p>
            <a:pPr marL="285840" indent="-285840" defTabSz="1219320">
              <a:lnSpc>
                <a:spcPct val="100000"/>
              </a:lnSpc>
              <a:buClr>
                <a:srgbClr val="E3440D"/>
              </a:buClr>
              <a:buFont typeface="Arial"/>
              <a:buChar char="■"/>
              <a:tabLst>
                <a:tab pos="0" algn="l"/>
              </a:tabLst>
            </a:pPr>
            <a:r>
              <a:rPr lang="fr-FR" sz="1600" b="0" u="none" strike="noStrike">
                <a:solidFill>
                  <a:srgbClr val="000000"/>
                </a:solidFill>
                <a:effectLst/>
                <a:uFillTx/>
                <a:latin typeface="Marianne Light"/>
              </a:rPr>
              <a:t>Ajouter un pré-rapport ou un rapport d’évaluation.</a:t>
            </a:r>
            <a:endParaRPr lang="fr-FR" sz="1600" b="0" u="none" strike="noStrike">
              <a:solidFill>
                <a:srgbClr val="000000"/>
              </a:solidFill>
              <a:effectLst/>
              <a:uFillTx/>
              <a:latin typeface="Calibri"/>
            </a:endParaRPr>
          </a:p>
          <a:p>
            <a:pPr marL="285840" indent="-285840" defTabSz="1219320">
              <a:lnSpc>
                <a:spcPct val="100000"/>
              </a:lnSpc>
              <a:buClr>
                <a:srgbClr val="E3440D"/>
              </a:buClr>
              <a:buFont typeface="Arial"/>
              <a:buChar char="■"/>
              <a:tabLst>
                <a:tab pos="0" algn="l"/>
              </a:tabLst>
            </a:pPr>
            <a:r>
              <a:rPr lang="fr-FR" sz="1600" b="0" u="none" strike="noStrike">
                <a:solidFill>
                  <a:srgbClr val="000000"/>
                </a:solidFill>
                <a:effectLst/>
                <a:uFillTx/>
                <a:latin typeface="Marianne Light"/>
              </a:rPr>
              <a:t>Modifier un pré-rapport ou un rapport d’évaluation.</a:t>
            </a:r>
            <a:endParaRPr lang="fr-FR" sz="1600" b="0" u="none" strike="noStrike">
              <a:solidFill>
                <a:srgbClr val="000000"/>
              </a:solidFill>
              <a:effectLst/>
              <a:uFillTx/>
              <a:latin typeface="Calibri"/>
            </a:endParaRPr>
          </a:p>
          <a:p>
            <a:pPr defTabSz="1219320">
              <a:lnSpc>
                <a:spcPct val="100000"/>
              </a:lnSpc>
              <a:spcBef>
                <a:spcPts val="601"/>
              </a:spcBef>
              <a:spcAft>
                <a:spcPts val="601"/>
              </a:spcAft>
              <a:tabLst>
                <a:tab pos="0" algn="l"/>
              </a:tabLst>
            </a:pPr>
            <a:r>
              <a:rPr lang="fr-FR" sz="1600" b="0" u="sng" strike="noStrike">
                <a:solidFill>
                  <a:srgbClr val="000000"/>
                </a:solidFill>
                <a:effectLst/>
                <a:uFillTx/>
                <a:latin typeface="Marianne Light"/>
              </a:rPr>
              <a:t>Étape 3 </a:t>
            </a:r>
            <a:endParaRPr lang="fr-FR" sz="1600" b="0" u="none" strike="noStrike">
              <a:solidFill>
                <a:srgbClr val="000000"/>
              </a:solidFill>
              <a:effectLst/>
              <a:uFillTx/>
              <a:latin typeface="Calibri"/>
            </a:endParaRPr>
          </a:p>
          <a:p>
            <a:pPr marL="285840" indent="-285840" defTabSz="1219320">
              <a:lnSpc>
                <a:spcPct val="100000"/>
              </a:lnSpc>
              <a:buClr>
                <a:srgbClr val="E3440D"/>
              </a:buClr>
              <a:buFont typeface="Arial"/>
              <a:buChar char="■"/>
              <a:tabLst>
                <a:tab pos="0" algn="l"/>
              </a:tabLst>
            </a:pPr>
            <a:r>
              <a:rPr lang="fr-FR" sz="1600" b="0" u="none" strike="noStrike">
                <a:solidFill>
                  <a:srgbClr val="000000"/>
                </a:solidFill>
                <a:effectLst/>
                <a:uFillTx/>
                <a:latin typeface="Marianne Light"/>
              </a:rPr>
              <a:t>Visualiser le rapport final d’évaluation.</a:t>
            </a:r>
            <a:endParaRPr lang="fr-FR" sz="1600" b="0" u="none" strike="noStrike">
              <a:solidFill>
                <a:srgbClr val="000000"/>
              </a:solidFill>
              <a:effectLst/>
              <a:uFillTx/>
              <a:latin typeface="Calibri"/>
            </a:endParaRPr>
          </a:p>
        </p:txBody>
      </p:sp>
      <p:sp>
        <p:nvSpPr>
          <p:cNvPr id="426" name="Espace réservé du contenu 1"/>
          <p:cNvSpPr/>
          <p:nvPr/>
        </p:nvSpPr>
        <p:spPr>
          <a:xfrm>
            <a:off x="341640" y="4565880"/>
            <a:ext cx="5619600" cy="1274040"/>
          </a:xfrm>
          <a:prstGeom prst="rect">
            <a:avLst/>
          </a:prstGeom>
          <a:noFill/>
          <a:ln w="28575">
            <a:noFill/>
          </a:ln>
        </p:spPr>
        <p:style>
          <a:lnRef idx="0">
            <a:scrgbClr r="0" g="0" b="0"/>
          </a:lnRef>
          <a:fillRef idx="0">
            <a:scrgbClr r="0" g="0" b="0"/>
          </a:fillRef>
          <a:effectRef idx="0">
            <a:scrgbClr r="0" g="0" b="0"/>
          </a:effectRef>
          <a:fontRef idx="minor"/>
        </p:style>
        <p:txBody>
          <a:bodyPr lIns="144000" tIns="0" rIns="144000" bIns="0" numCol="1" spcCol="360000" anchor="ctr">
            <a:noAutofit/>
          </a:bodyPr>
          <a:lstStyle/>
          <a:p>
            <a:pPr defTabSz="1219320">
              <a:lnSpc>
                <a:spcPct val="100000"/>
              </a:lnSpc>
              <a:tabLst>
                <a:tab pos="0" algn="l"/>
              </a:tabLst>
            </a:pPr>
            <a:r>
              <a:rPr lang="fr-FR" sz="1600" b="0" u="none" strike="noStrike" dirty="0">
                <a:solidFill>
                  <a:schemeClr val="lt1"/>
                </a:solidFill>
                <a:effectLst/>
                <a:uFillTx/>
                <a:latin typeface="Marianne Light"/>
              </a:rPr>
              <a:t>Cette section ne présente que les spécificités du profil « Évaluateur externe ». </a:t>
            </a:r>
            <a:r>
              <a:rPr lang="fr-FR" sz="1600" u="none" strike="noStrike" dirty="0">
                <a:solidFill>
                  <a:schemeClr val="lt1"/>
                </a:solidFill>
                <a:effectLst/>
                <a:uFillTx/>
                <a:latin typeface="Marianne Light"/>
              </a:rPr>
              <a:t>Pour des explications pas à pas des fonctionnalités générales référez-vous à la section « Directeur d’établissement ».</a:t>
            </a:r>
            <a:endParaRPr lang="fr-FR" sz="1600" u="none" strike="noStrike" dirty="0">
              <a:solidFill>
                <a:srgbClr val="000000"/>
              </a:solidFill>
              <a:effectLst/>
              <a:uFillTx/>
              <a:latin typeface="Calibri"/>
            </a:endParaRPr>
          </a:p>
        </p:txBody>
      </p:sp>
      <p:sp>
        <p:nvSpPr>
          <p:cNvPr id="427" name="Rectangle 4">
            <a:hlinkClick r:id="rId3"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 name="Image 2"/>
          <p:cNvPicPr/>
          <p:nvPr/>
        </p:nvPicPr>
        <p:blipFill>
          <a:blip r:embed="rId2"/>
          <a:stretch/>
        </p:blipFill>
        <p:spPr>
          <a:xfrm>
            <a:off x="332640" y="190440"/>
            <a:ext cx="2207880" cy="678960"/>
          </a:xfrm>
          <a:prstGeom prst="rect">
            <a:avLst/>
          </a:prstGeom>
          <a:noFill/>
          <a:ln w="0">
            <a:noFill/>
          </a:ln>
        </p:spPr>
      </p:pic>
      <p:sp>
        <p:nvSpPr>
          <p:cNvPr id="429" name="Rectangle 11"/>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E3440D"/>
                </a:solidFill>
                <a:effectLst/>
                <a:uFillTx/>
                <a:latin typeface="Marianne"/>
              </a:rPr>
              <a:t>Évaluateur externe</a:t>
            </a:r>
            <a:endParaRPr lang="fr-FR" sz="2800" b="0" u="none" strike="noStrike">
              <a:solidFill>
                <a:srgbClr val="000000"/>
              </a:solidFill>
              <a:effectLst/>
              <a:uFillTx/>
              <a:latin typeface="Calibri"/>
            </a:endParaRPr>
          </a:p>
        </p:txBody>
      </p:sp>
      <p:pic>
        <p:nvPicPr>
          <p:cNvPr id="430" name="Image 6"/>
          <p:cNvPicPr/>
          <p:nvPr/>
        </p:nvPicPr>
        <p:blipFill>
          <a:blip r:embed="rId3"/>
          <a:stretch/>
        </p:blipFill>
        <p:spPr>
          <a:xfrm>
            <a:off x="332640" y="1935360"/>
            <a:ext cx="7197480" cy="4497480"/>
          </a:xfrm>
          <a:prstGeom prst="rect">
            <a:avLst/>
          </a:prstGeom>
          <a:noFill/>
          <a:ln w="0">
            <a:noFill/>
          </a:ln>
          <a:effectLst>
            <a:outerShdw blurRad="50760" dist="37674" dir="2700000" algn="tl" rotWithShape="0">
              <a:srgbClr val="000000">
                <a:alpha val="40000"/>
              </a:srgbClr>
            </a:outerShdw>
          </a:effectLst>
        </p:spPr>
      </p:pic>
      <p:sp>
        <p:nvSpPr>
          <p:cNvPr id="431" name="Rectangle 7"/>
          <p:cNvSpPr/>
          <p:nvPr/>
        </p:nvSpPr>
        <p:spPr>
          <a:xfrm>
            <a:off x="332640" y="1015560"/>
            <a:ext cx="11435400" cy="429480"/>
          </a:xfrm>
          <a:prstGeom prst="rect">
            <a:avLst/>
          </a:prstGeom>
          <a:solidFill>
            <a:srgbClr val="E3440D"/>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400" b="0" u="none" strike="noStrike">
                <a:solidFill>
                  <a:schemeClr val="lt1"/>
                </a:solidFill>
                <a:effectLst/>
                <a:uFillTx/>
                <a:latin typeface="Marianne"/>
              </a:rPr>
              <a:t>Écran d’accueil</a:t>
            </a:r>
            <a:endParaRPr lang="fr-FR" sz="2400" b="0" u="none" strike="noStrike">
              <a:solidFill>
                <a:srgbClr val="FFFFFF"/>
              </a:solidFill>
              <a:effectLst/>
              <a:uFillTx/>
              <a:latin typeface="Calibri"/>
            </a:endParaRPr>
          </a:p>
        </p:txBody>
      </p:sp>
      <p:sp>
        <p:nvSpPr>
          <p:cNvPr id="432" name="Rectangle 9"/>
          <p:cNvSpPr/>
          <p:nvPr/>
        </p:nvSpPr>
        <p:spPr>
          <a:xfrm>
            <a:off x="6499080" y="186336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1</a:t>
            </a:r>
            <a:endParaRPr lang="fr-FR" sz="2400" b="0" u="none" strike="noStrike">
              <a:solidFill>
                <a:srgbClr val="000000"/>
              </a:solidFill>
              <a:effectLst/>
              <a:uFillTx/>
              <a:latin typeface="Calibri"/>
            </a:endParaRPr>
          </a:p>
        </p:txBody>
      </p:sp>
      <p:grpSp>
        <p:nvGrpSpPr>
          <p:cNvPr id="433" name="Group 19"/>
          <p:cNvGrpSpPr/>
          <p:nvPr/>
        </p:nvGrpSpPr>
        <p:grpSpPr>
          <a:xfrm>
            <a:off x="7641360" y="1947960"/>
            <a:ext cx="4137480" cy="1093680"/>
            <a:chOff x="7641360" y="1947960"/>
            <a:chExt cx="4137480" cy="1093680"/>
          </a:xfrm>
        </p:grpSpPr>
        <p:sp>
          <p:nvSpPr>
            <p:cNvPr id="434" name="Rectangle 8"/>
            <p:cNvSpPr/>
            <p:nvPr/>
          </p:nvSpPr>
          <p:spPr>
            <a:xfrm>
              <a:off x="7641360" y="1947960"/>
              <a:ext cx="4137480" cy="10936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Si vous avez un second profil (par exemple, directeur d’établissement), vous pouvez y accéder en cliquant sur le bouton « Changer de profil »</a:t>
              </a:r>
              <a:endParaRPr lang="fr-FR" sz="1600" b="0" u="none" strike="noStrike">
                <a:solidFill>
                  <a:srgbClr val="000000"/>
                </a:solidFill>
                <a:effectLst/>
                <a:uFillTx/>
                <a:latin typeface="Calibri"/>
              </a:endParaRPr>
            </a:p>
          </p:txBody>
        </p:sp>
        <p:sp>
          <p:nvSpPr>
            <p:cNvPr id="435" name="Rectangle 10"/>
            <p:cNvSpPr/>
            <p:nvPr/>
          </p:nvSpPr>
          <p:spPr>
            <a:xfrm>
              <a:off x="7641360" y="19479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1</a:t>
              </a:r>
              <a:endParaRPr lang="fr-FR" sz="2400" b="0" u="none" strike="noStrike">
                <a:solidFill>
                  <a:srgbClr val="FFFFFF"/>
                </a:solidFill>
                <a:effectLst/>
                <a:uFillTx/>
                <a:latin typeface="Calibri"/>
              </a:endParaRPr>
            </a:p>
          </p:txBody>
        </p:sp>
      </p:grpSp>
      <p:sp>
        <p:nvSpPr>
          <p:cNvPr id="436" name="Rectangle 15"/>
          <p:cNvSpPr/>
          <p:nvPr/>
        </p:nvSpPr>
        <p:spPr>
          <a:xfrm>
            <a:off x="6319800" y="40266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2</a:t>
            </a:r>
            <a:endParaRPr lang="fr-FR" sz="2400" b="0" u="none" strike="noStrike">
              <a:solidFill>
                <a:srgbClr val="000000"/>
              </a:solidFill>
              <a:effectLst/>
              <a:uFillTx/>
              <a:latin typeface="Calibri"/>
            </a:endParaRPr>
          </a:p>
        </p:txBody>
      </p:sp>
      <p:sp>
        <p:nvSpPr>
          <p:cNvPr id="437" name="Rectangle 16"/>
          <p:cNvSpPr/>
          <p:nvPr/>
        </p:nvSpPr>
        <p:spPr>
          <a:xfrm>
            <a:off x="872280" y="560988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4</a:t>
            </a:r>
            <a:endParaRPr lang="fr-FR" sz="2400" b="0" u="none" strike="noStrike">
              <a:solidFill>
                <a:srgbClr val="000000"/>
              </a:solidFill>
              <a:effectLst/>
              <a:uFillTx/>
              <a:latin typeface="Calibri"/>
            </a:endParaRPr>
          </a:p>
        </p:txBody>
      </p:sp>
      <p:grpSp>
        <p:nvGrpSpPr>
          <p:cNvPr id="438" name="Group 21"/>
          <p:cNvGrpSpPr/>
          <p:nvPr/>
        </p:nvGrpSpPr>
        <p:grpSpPr>
          <a:xfrm>
            <a:off x="7641360" y="3815280"/>
            <a:ext cx="4137480" cy="941760"/>
            <a:chOff x="7641360" y="3815280"/>
            <a:chExt cx="4137480" cy="941760"/>
          </a:xfrm>
        </p:grpSpPr>
        <p:sp>
          <p:nvSpPr>
            <p:cNvPr id="439" name="Rectangle 12"/>
            <p:cNvSpPr/>
            <p:nvPr/>
          </p:nvSpPr>
          <p:spPr>
            <a:xfrm>
              <a:off x="7641360" y="3815280"/>
              <a:ext cx="4137480" cy="94176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accéder au dossier de l’école ou de l’établissement à évaluer.</a:t>
              </a:r>
              <a:endParaRPr lang="fr-FR" sz="1600" b="0" u="none" strike="noStrike">
                <a:solidFill>
                  <a:srgbClr val="000000"/>
                </a:solidFill>
                <a:effectLst/>
                <a:uFillTx/>
                <a:latin typeface="Calibri"/>
              </a:endParaRPr>
            </a:p>
          </p:txBody>
        </p:sp>
        <p:sp>
          <p:nvSpPr>
            <p:cNvPr id="440" name="Rectangle 17"/>
            <p:cNvSpPr/>
            <p:nvPr/>
          </p:nvSpPr>
          <p:spPr>
            <a:xfrm>
              <a:off x="7641360" y="38152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2</a:t>
              </a:r>
              <a:endParaRPr lang="fr-FR" sz="2400" b="0" u="none" strike="noStrike">
                <a:solidFill>
                  <a:srgbClr val="FFFFFF"/>
                </a:solidFill>
                <a:effectLst/>
                <a:uFillTx/>
                <a:latin typeface="Calibri"/>
              </a:endParaRPr>
            </a:p>
          </p:txBody>
        </p:sp>
      </p:grpSp>
      <p:pic>
        <p:nvPicPr>
          <p:cNvPr id="441" name="Image 9"/>
          <p:cNvPicPr/>
          <p:nvPr/>
        </p:nvPicPr>
        <p:blipFill>
          <a:blip r:embed="rId4"/>
          <a:srcRect l="1202" t="52338" r="83441" b="39044"/>
          <a:stretch/>
        </p:blipFill>
        <p:spPr>
          <a:xfrm>
            <a:off x="477720" y="3574080"/>
            <a:ext cx="1146960" cy="395640"/>
          </a:xfrm>
          <a:prstGeom prst="rect">
            <a:avLst/>
          </a:prstGeom>
          <a:noFill/>
          <a:ln w="0">
            <a:noFill/>
          </a:ln>
        </p:spPr>
      </p:pic>
      <p:sp>
        <p:nvSpPr>
          <p:cNvPr id="442" name="Rectangle 16"/>
          <p:cNvSpPr/>
          <p:nvPr/>
        </p:nvSpPr>
        <p:spPr>
          <a:xfrm>
            <a:off x="872280" y="386820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rgbClr val="E3440D"/>
                </a:solidFill>
                <a:effectLst/>
                <a:uFillTx/>
                <a:latin typeface="Marianne"/>
              </a:rPr>
              <a:t>3</a:t>
            </a:r>
            <a:endParaRPr lang="fr-FR" sz="2400" b="0" u="none" strike="noStrike">
              <a:solidFill>
                <a:srgbClr val="000000"/>
              </a:solidFill>
              <a:effectLst/>
              <a:uFillTx/>
              <a:latin typeface="Calibri"/>
            </a:endParaRPr>
          </a:p>
        </p:txBody>
      </p:sp>
      <p:grpSp>
        <p:nvGrpSpPr>
          <p:cNvPr id="443" name="Group 22"/>
          <p:cNvGrpSpPr/>
          <p:nvPr/>
        </p:nvGrpSpPr>
        <p:grpSpPr>
          <a:xfrm>
            <a:off x="7641360" y="6081120"/>
            <a:ext cx="4137480" cy="318600"/>
            <a:chOff x="7641360" y="6081120"/>
            <a:chExt cx="4137480" cy="318600"/>
          </a:xfrm>
        </p:grpSpPr>
        <p:sp>
          <p:nvSpPr>
            <p:cNvPr id="444" name="Rectangle 13"/>
            <p:cNvSpPr/>
            <p:nvPr/>
          </p:nvSpPr>
          <p:spPr>
            <a:xfrm>
              <a:off x="7641360" y="6081120"/>
              <a:ext cx="413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vous déconnecter.</a:t>
              </a:r>
              <a:endParaRPr lang="fr-FR" sz="1600" b="0" u="none" strike="noStrike">
                <a:solidFill>
                  <a:srgbClr val="000000"/>
                </a:solidFill>
                <a:effectLst/>
                <a:uFillTx/>
                <a:latin typeface="Calibri"/>
              </a:endParaRPr>
            </a:p>
          </p:txBody>
        </p:sp>
        <p:sp>
          <p:nvSpPr>
            <p:cNvPr id="445" name="Rectangle 18"/>
            <p:cNvSpPr/>
            <p:nvPr/>
          </p:nvSpPr>
          <p:spPr>
            <a:xfrm>
              <a:off x="7641360" y="608112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4</a:t>
              </a:r>
              <a:endParaRPr lang="fr-FR" sz="2400" b="0" u="none" strike="noStrike">
                <a:solidFill>
                  <a:srgbClr val="FFFFFF"/>
                </a:solidFill>
                <a:effectLst/>
                <a:uFillTx/>
                <a:latin typeface="Calibri"/>
              </a:endParaRPr>
            </a:p>
          </p:txBody>
        </p:sp>
      </p:grpSp>
      <p:sp>
        <p:nvSpPr>
          <p:cNvPr id="446" name="Rectangle 29"/>
          <p:cNvSpPr/>
          <p:nvPr/>
        </p:nvSpPr>
        <p:spPr>
          <a:xfrm>
            <a:off x="7641360" y="5002560"/>
            <a:ext cx="4137480" cy="717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accéder à la FAQ et au formulaire de contact du support.</a:t>
            </a:r>
            <a:endParaRPr lang="fr-FR" sz="1600" b="0" u="none" strike="noStrike">
              <a:solidFill>
                <a:srgbClr val="000000"/>
              </a:solidFill>
              <a:effectLst/>
              <a:uFillTx/>
              <a:latin typeface="Calibri"/>
            </a:endParaRPr>
          </a:p>
        </p:txBody>
      </p:sp>
      <p:sp>
        <p:nvSpPr>
          <p:cNvPr id="447" name="Rectangle 17"/>
          <p:cNvSpPr/>
          <p:nvPr/>
        </p:nvSpPr>
        <p:spPr>
          <a:xfrm>
            <a:off x="7651080" y="50025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2400" b="1" u="none" strike="noStrike">
                <a:solidFill>
                  <a:schemeClr val="lt1"/>
                </a:solidFill>
                <a:effectLst/>
                <a:uFillTx/>
                <a:latin typeface="Marianne Light"/>
              </a:rPr>
              <a:t>3</a:t>
            </a:r>
            <a:endParaRPr lang="fr-FR" sz="2400" b="0" u="none" strike="noStrike">
              <a:solidFill>
                <a:srgbClr val="FFFFFF"/>
              </a:solidFill>
              <a:effectLst/>
              <a:uFillTx/>
              <a:latin typeface="Calibri"/>
            </a:endParaRPr>
          </a:p>
        </p:txBody>
      </p:sp>
      <p:sp>
        <p:nvSpPr>
          <p:cNvPr id="448"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Rectangle 4"/>
          <p:cNvSpPr/>
          <p:nvPr/>
        </p:nvSpPr>
        <p:spPr>
          <a:xfrm>
            <a:off x="332640" y="1708560"/>
            <a:ext cx="5882400" cy="4326120"/>
          </a:xfrm>
          <a:prstGeom prst="rect">
            <a:avLst/>
          </a:prstGeom>
          <a:solidFill>
            <a:srgbClr val="8C9AC4"/>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u="none" strike="noStrike">
              <a:solidFill>
                <a:schemeClr val="lt1"/>
              </a:solidFill>
              <a:effectLst/>
              <a:uFillTx/>
              <a:latin typeface="Calibri"/>
            </a:endParaRPr>
          </a:p>
        </p:txBody>
      </p:sp>
      <p:sp>
        <p:nvSpPr>
          <p:cNvPr id="450" name="Espace réservé du texte 5"/>
          <p:cNvSpPr/>
          <p:nvPr/>
        </p:nvSpPr>
        <p:spPr>
          <a:xfrm>
            <a:off x="545040" y="1972440"/>
            <a:ext cx="6489720" cy="181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spcBef>
                <a:spcPts val="1800"/>
              </a:spcBef>
              <a:tabLst>
                <a:tab pos="0" algn="l"/>
              </a:tabLst>
            </a:pPr>
            <a:endParaRPr lang="fr-FR" sz="1200" b="1" u="none" strike="noStrike">
              <a:solidFill>
                <a:srgbClr val="000091"/>
              </a:solidFill>
              <a:effectLst/>
              <a:uFillTx/>
              <a:latin typeface="Calibri Light"/>
            </a:endParaRPr>
          </a:p>
        </p:txBody>
      </p:sp>
      <p:grpSp>
        <p:nvGrpSpPr>
          <p:cNvPr id="451" name="Group 2"/>
          <p:cNvGrpSpPr/>
          <p:nvPr/>
        </p:nvGrpSpPr>
        <p:grpSpPr>
          <a:xfrm>
            <a:off x="545040" y="1708560"/>
            <a:ext cx="5670000" cy="4326120"/>
            <a:chOff x="545040" y="1708560"/>
            <a:chExt cx="5670000" cy="4326120"/>
          </a:xfrm>
        </p:grpSpPr>
        <p:sp>
          <p:nvSpPr>
            <p:cNvPr id="452" name="Rectangle 13">
              <a:hlinkClick r:id="rId2" action="ppaction://hlinksldjump"/>
            </p:cNvPr>
            <p:cNvSpPr/>
            <p:nvPr/>
          </p:nvSpPr>
          <p:spPr>
            <a:xfrm>
              <a:off x="1888920" y="1740600"/>
              <a:ext cx="4326120" cy="4261680"/>
            </a:xfrm>
            <a:prstGeom prst="rect">
              <a:avLst/>
            </a:prstGeom>
            <a:solidFill>
              <a:srgbClr val="8C9AC4"/>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4000" b="1" u="none" strike="noStrike">
                  <a:solidFill>
                    <a:schemeClr val="lt1"/>
                  </a:solidFill>
                  <a:effectLst/>
                  <a:uFillTx/>
                  <a:latin typeface="Marianne"/>
                </a:rPr>
                <a:t>Référent académique</a:t>
              </a:r>
              <a:endParaRPr lang="fr-FR" sz="4000" b="0" u="none" strike="noStrike">
                <a:solidFill>
                  <a:srgbClr val="FFFFFF"/>
                </a:solidFill>
                <a:effectLst/>
                <a:uFillTx/>
                <a:latin typeface="Calibri"/>
              </a:endParaRPr>
            </a:p>
          </p:txBody>
        </p:sp>
        <p:sp>
          <p:nvSpPr>
            <p:cNvPr id="453" name="Rectangle 5">
              <a:hlinkClick r:id="rId2" action="ppaction://hlinksldjump"/>
            </p:cNvPr>
            <p:cNvSpPr/>
            <p:nvPr/>
          </p:nvSpPr>
          <p:spPr>
            <a:xfrm>
              <a:off x="545040" y="1708560"/>
              <a:ext cx="1159920" cy="4326120"/>
            </a:xfrm>
            <a:prstGeom prst="rect">
              <a:avLst/>
            </a:prstGeom>
            <a:solidFill>
              <a:srgbClr val="8C9AC4"/>
            </a:solidFill>
            <a:ln w="19050">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fr-FR" sz="7200" b="1" u="none" strike="noStrike">
                  <a:solidFill>
                    <a:schemeClr val="lt1"/>
                  </a:solidFill>
                  <a:effectLst/>
                  <a:uFillTx/>
                  <a:latin typeface="Marianne"/>
                </a:rPr>
                <a:t>4|</a:t>
              </a:r>
              <a:endParaRPr lang="fr-FR" sz="7200" b="0" u="none" strike="noStrike">
                <a:solidFill>
                  <a:srgbClr val="FFFFFF"/>
                </a:solidFill>
                <a:effectLst/>
                <a:uFillTx/>
                <a:latin typeface="Calibri"/>
              </a:endParaRPr>
            </a:p>
          </p:txBody>
        </p:sp>
      </p:grpSp>
      <p:pic>
        <p:nvPicPr>
          <p:cNvPr id="454" name="Image 2"/>
          <p:cNvPicPr/>
          <p:nvPr/>
        </p:nvPicPr>
        <p:blipFill>
          <a:blip r:embed="rId3"/>
          <a:stretch/>
        </p:blipFill>
        <p:spPr>
          <a:xfrm>
            <a:off x="332640" y="190440"/>
            <a:ext cx="2207880" cy="678960"/>
          </a:xfrm>
          <a:prstGeom prst="rect">
            <a:avLst/>
          </a:prstGeom>
          <a:noFill/>
          <a:ln w="0">
            <a:noFill/>
          </a:ln>
        </p:spPr>
      </p:pic>
      <p:sp>
        <p:nvSpPr>
          <p:cNvPr id="455" name="Espace réservé du contenu 1"/>
          <p:cNvSpPr/>
          <p:nvPr/>
        </p:nvSpPr>
        <p:spPr>
          <a:xfrm>
            <a:off x="6308640" y="1708560"/>
            <a:ext cx="5549760" cy="4326120"/>
          </a:xfrm>
          <a:prstGeom prst="rect">
            <a:avLst/>
          </a:prstGeom>
          <a:solidFill>
            <a:schemeClr val="bg1"/>
          </a:solidFill>
          <a:ln w="28575">
            <a:noFill/>
          </a:ln>
        </p:spPr>
        <p:style>
          <a:lnRef idx="0">
            <a:scrgbClr r="0" g="0" b="0"/>
          </a:lnRef>
          <a:fillRef idx="0">
            <a:scrgbClr r="0" g="0" b="0"/>
          </a:fillRef>
          <a:effectRef idx="0">
            <a:scrgbClr r="0" g="0" b="0"/>
          </a:effectRef>
          <a:fontRef idx="minor"/>
        </p:style>
        <p:txBody>
          <a:bodyPr lIns="90000" tIns="0" rIns="0" bIns="0" numCol="1" spcCol="360000" anchor="ctr">
            <a:noAutofit/>
          </a:bodyPr>
          <a:lstStyle/>
          <a:p>
            <a:pPr defTabSz="1219320">
              <a:lnSpc>
                <a:spcPct val="100000"/>
              </a:lnSpc>
              <a:tabLst>
                <a:tab pos="0" algn="l"/>
              </a:tabLst>
            </a:pPr>
            <a:r>
              <a:rPr lang="fr-FR" sz="1600" b="0" i="1" u="none" strike="noStrike" dirty="0">
                <a:solidFill>
                  <a:srgbClr val="000000"/>
                </a:solidFill>
                <a:effectLst/>
                <a:uFillTx/>
                <a:latin typeface="Marianne Light"/>
              </a:rPr>
              <a:t>Le référent académique supervise le déroulé de la campagne d’évaluation. </a:t>
            </a:r>
            <a:endParaRPr lang="fr-FR" sz="1600" b="0" u="none" strike="noStrike" dirty="0">
              <a:solidFill>
                <a:srgbClr val="000000"/>
              </a:solidFill>
              <a:effectLst/>
              <a:uFillTx/>
              <a:latin typeface="Calibri"/>
            </a:endParaRPr>
          </a:p>
          <a:p>
            <a:pPr defTabSz="1219320">
              <a:lnSpc>
                <a:spcPct val="100000"/>
              </a:lnSpc>
              <a:spcAft>
                <a:spcPts val="601"/>
              </a:spcAft>
              <a:tabLst>
                <a:tab pos="0" algn="l"/>
              </a:tabLst>
            </a:pPr>
            <a:r>
              <a:rPr lang="fr-FR" sz="1600" b="0" i="1" u="none" strike="noStrike" dirty="0">
                <a:solidFill>
                  <a:srgbClr val="000000"/>
                </a:solidFill>
                <a:effectLst/>
                <a:uFillTx/>
                <a:latin typeface="Marianne Light"/>
              </a:rPr>
              <a:t>Ci-dessous la liste des actions possibles à chaque étape de l’évaluation : </a:t>
            </a:r>
            <a:endParaRPr lang="fr-FR" sz="1600" b="0" u="none" strike="noStrike" dirty="0">
              <a:solidFill>
                <a:srgbClr val="000000"/>
              </a:solidFill>
              <a:effectLst/>
              <a:uFillTx/>
              <a:latin typeface="Calibri"/>
            </a:endParaRPr>
          </a:p>
          <a:p>
            <a:pPr defTabSz="1219320">
              <a:lnSpc>
                <a:spcPct val="100000"/>
              </a:lnSpc>
              <a:tabLst>
                <a:tab pos="0" algn="l"/>
              </a:tabLst>
            </a:pPr>
            <a:r>
              <a:rPr lang="fr-FR" sz="1600" b="0" u="sng" strike="noStrike" dirty="0">
                <a:solidFill>
                  <a:srgbClr val="000000"/>
                </a:solidFill>
                <a:effectLst/>
                <a:uFillTx/>
                <a:latin typeface="Marianne Light"/>
              </a:rPr>
              <a:t>Étape 1 </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Ajouter et supprimer des établissements d’un regroupement</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Ajouter une évaluation simple</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Consulter les auto-évaluations déposées</a:t>
            </a:r>
            <a:endParaRPr lang="fr-FR" sz="1600" b="0" u="none" strike="noStrike" dirty="0">
              <a:solidFill>
                <a:srgbClr val="000000"/>
              </a:solidFill>
              <a:effectLst/>
              <a:uFillTx/>
              <a:latin typeface="Calibri"/>
            </a:endParaRPr>
          </a:p>
          <a:p>
            <a:pPr defTabSz="1219320">
              <a:lnSpc>
                <a:spcPct val="100000"/>
              </a:lnSpc>
              <a:tabLst>
                <a:tab pos="0" algn="l"/>
              </a:tabLst>
            </a:pPr>
            <a:r>
              <a:rPr lang="fr-FR" sz="1600" b="0" u="sng" strike="noStrike" dirty="0">
                <a:solidFill>
                  <a:srgbClr val="000000"/>
                </a:solidFill>
                <a:effectLst/>
                <a:uFillTx/>
                <a:latin typeface="Marianne Light"/>
              </a:rPr>
              <a:t>Étape 2 </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Ajouter un pré-rapport ou un rapport d’évaluation</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Modifier un pré-rapport ou un rapport d’évaluation</a:t>
            </a:r>
            <a:endParaRPr lang="fr-FR" sz="1600" b="0" u="none" strike="noStrike" dirty="0">
              <a:solidFill>
                <a:srgbClr val="000000"/>
              </a:solidFill>
              <a:effectLst/>
              <a:uFillTx/>
              <a:latin typeface="Calibri"/>
            </a:endParaRPr>
          </a:p>
          <a:p>
            <a:pPr defTabSz="1219320">
              <a:lnSpc>
                <a:spcPct val="100000"/>
              </a:lnSpc>
              <a:tabLst>
                <a:tab pos="0" algn="l"/>
              </a:tabLst>
            </a:pPr>
            <a:r>
              <a:rPr lang="fr-FR" sz="1600" b="0" u="sng" strike="noStrike" dirty="0">
                <a:solidFill>
                  <a:srgbClr val="000000"/>
                </a:solidFill>
                <a:effectLst/>
                <a:uFillTx/>
                <a:latin typeface="Marianne Light"/>
              </a:rPr>
              <a:t>Étape 3 </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Ajouter le rapport final </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Modifier le rapport final </a:t>
            </a:r>
            <a:endParaRPr lang="fr-FR" sz="1600" b="0" u="none" strike="noStrike" dirty="0">
              <a:solidFill>
                <a:srgbClr val="000000"/>
              </a:solidFill>
              <a:effectLst/>
              <a:uFillTx/>
              <a:latin typeface="Calibri"/>
            </a:endParaRPr>
          </a:p>
          <a:p>
            <a:pPr defTabSz="1219320">
              <a:lnSpc>
                <a:spcPct val="100000"/>
              </a:lnSpc>
              <a:tabLst>
                <a:tab pos="0" algn="l"/>
              </a:tabLst>
            </a:pPr>
            <a:endParaRPr lang="fr-FR" sz="1600" b="0" u="none" strike="noStrike" dirty="0">
              <a:solidFill>
                <a:srgbClr val="000000"/>
              </a:solidFill>
              <a:effectLst/>
              <a:uFillTx/>
              <a:latin typeface="Calibri"/>
            </a:endParaRPr>
          </a:p>
          <a:p>
            <a:pPr defTabSz="1219320">
              <a:lnSpc>
                <a:spcPct val="100000"/>
              </a:lnSpc>
              <a:tabLst>
                <a:tab pos="0" algn="l"/>
              </a:tabLst>
            </a:pPr>
            <a:r>
              <a:rPr lang="fr-FR" sz="1600" b="0" u="sng" strike="noStrike" dirty="0">
                <a:solidFill>
                  <a:srgbClr val="000000"/>
                </a:solidFill>
                <a:effectLst/>
                <a:uFillTx/>
                <a:latin typeface="Marianne Light"/>
              </a:rPr>
              <a:t>Tout au long de la campagne </a:t>
            </a:r>
            <a:endParaRPr lang="fr-FR" sz="1600" b="0" u="none" strike="noStrike" dirty="0">
              <a:solidFill>
                <a:srgbClr val="000000"/>
              </a:solidFill>
              <a:effectLst/>
              <a:uFillTx/>
              <a:latin typeface="Calibri"/>
            </a:endParaRPr>
          </a:p>
          <a:p>
            <a:pPr marL="285840" indent="-285840" defTabSz="1219320">
              <a:lnSpc>
                <a:spcPct val="100000"/>
              </a:lnSpc>
              <a:buClr>
                <a:srgbClr val="8C9AC4"/>
              </a:buClr>
              <a:buFont typeface="Arial"/>
              <a:buChar char="■"/>
              <a:tabLst>
                <a:tab pos="0" algn="l"/>
              </a:tabLst>
            </a:pPr>
            <a:r>
              <a:rPr lang="fr-FR" sz="1600" b="0" u="none" strike="noStrike" dirty="0">
                <a:solidFill>
                  <a:srgbClr val="000000"/>
                </a:solidFill>
                <a:effectLst/>
                <a:uFillTx/>
                <a:latin typeface="Marianne Light"/>
              </a:rPr>
              <a:t>Visualiser l’avancement des évaluations</a:t>
            </a:r>
            <a:endParaRPr lang="fr-FR" sz="1600" b="0" u="none" strike="noStrike" dirty="0">
              <a:solidFill>
                <a:srgbClr val="000000"/>
              </a:solidFill>
              <a:effectLst/>
              <a:uFillTx/>
              <a:latin typeface="Calibri"/>
            </a:endParaRPr>
          </a:p>
        </p:txBody>
      </p:sp>
      <p:sp>
        <p:nvSpPr>
          <p:cNvPr id="456" name="Espace réservé du contenu 1"/>
          <p:cNvSpPr/>
          <p:nvPr/>
        </p:nvSpPr>
        <p:spPr>
          <a:xfrm>
            <a:off x="341640" y="4565880"/>
            <a:ext cx="5864760" cy="1274040"/>
          </a:xfrm>
          <a:prstGeom prst="rect">
            <a:avLst/>
          </a:prstGeom>
          <a:noFill/>
          <a:ln w="28575">
            <a:noFill/>
          </a:ln>
        </p:spPr>
        <p:style>
          <a:lnRef idx="0">
            <a:scrgbClr r="0" g="0" b="0"/>
          </a:lnRef>
          <a:fillRef idx="0">
            <a:scrgbClr r="0" g="0" b="0"/>
          </a:fillRef>
          <a:effectRef idx="0">
            <a:scrgbClr r="0" g="0" b="0"/>
          </a:effectRef>
          <a:fontRef idx="minor"/>
        </p:style>
        <p:txBody>
          <a:bodyPr lIns="144000" tIns="0" rIns="144000" bIns="0" numCol="1" spcCol="360000" anchor="ctr">
            <a:noAutofit/>
          </a:bodyPr>
          <a:lstStyle/>
          <a:p>
            <a:pPr defTabSz="1219320">
              <a:lnSpc>
                <a:spcPct val="100000"/>
              </a:lnSpc>
              <a:tabLst>
                <a:tab pos="0" algn="l"/>
              </a:tabLst>
            </a:pPr>
            <a:r>
              <a:rPr lang="fr-FR" sz="1400" b="0" u="none" strike="noStrike">
                <a:solidFill>
                  <a:schemeClr val="lt1"/>
                </a:solidFill>
                <a:effectLst/>
                <a:uFillTx/>
                <a:latin typeface="Marianne Light"/>
              </a:rPr>
              <a:t>Cette section ne présente que les spécificités du profil « Référent académique». Pour des explications pas à pas des fonctionnalités générales référez-vous à la section  « Directeur d’établissement ».</a:t>
            </a:r>
            <a:endParaRPr lang="fr-FR" sz="1400" b="0" u="none" strike="noStrike">
              <a:solidFill>
                <a:srgbClr val="000000"/>
              </a:solidFill>
              <a:effectLst/>
              <a:uFillTx/>
              <a:latin typeface="Calibri"/>
            </a:endParaRPr>
          </a:p>
        </p:txBody>
      </p:sp>
      <p:sp>
        <p:nvSpPr>
          <p:cNvPr id="457" name="Rectangle 4">
            <a:hlinkClick r:id="rId4"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 name="Image 9"/>
          <p:cNvPicPr/>
          <p:nvPr/>
        </p:nvPicPr>
        <p:blipFill>
          <a:blip r:embed="rId2"/>
          <a:srcRect l="1202" t="443" r="3372" b="984"/>
          <a:stretch/>
        </p:blipFill>
        <p:spPr>
          <a:xfrm>
            <a:off x="292680" y="1776240"/>
            <a:ext cx="7131960" cy="4537080"/>
          </a:xfrm>
          <a:prstGeom prst="rect">
            <a:avLst/>
          </a:prstGeom>
          <a:noFill/>
          <a:ln w="0">
            <a:noFill/>
          </a:ln>
          <a:effectLst>
            <a:outerShdw blurRad="50760" dist="37674" dir="2700000" algn="tl" rotWithShape="0">
              <a:srgbClr val="000000">
                <a:alpha val="40000"/>
              </a:srgbClr>
            </a:outerShdw>
          </a:effectLst>
        </p:spPr>
      </p:pic>
      <p:pic>
        <p:nvPicPr>
          <p:cNvPr id="459" name="Image 2"/>
          <p:cNvPicPr/>
          <p:nvPr/>
        </p:nvPicPr>
        <p:blipFill>
          <a:blip r:embed="rId3"/>
          <a:stretch/>
        </p:blipFill>
        <p:spPr>
          <a:xfrm>
            <a:off x="332640" y="190440"/>
            <a:ext cx="2207880" cy="678960"/>
          </a:xfrm>
          <a:prstGeom prst="rect">
            <a:avLst/>
          </a:prstGeom>
          <a:noFill/>
          <a:ln w="0">
            <a:noFill/>
          </a:ln>
        </p:spPr>
      </p:pic>
      <p:sp>
        <p:nvSpPr>
          <p:cNvPr id="460" name="Rectangle 20">
            <a:hlinkClick r:id="rId4"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tabLst>
                <a:tab pos="0" algn="l"/>
              </a:tabLst>
            </a:pPr>
            <a:r>
              <a:rPr lang="fr-FR" sz="2400" b="1" u="none" strike="noStrike">
                <a:solidFill>
                  <a:srgbClr val="000000"/>
                </a:solidFill>
                <a:effectLst/>
                <a:uFillTx/>
                <a:latin typeface="Marianne"/>
              </a:rPr>
              <a:t>Retour Accueil</a:t>
            </a:r>
            <a:endParaRPr lang="fr-FR" sz="2400" b="0" u="none" strike="noStrike">
              <a:solidFill>
                <a:srgbClr val="000000"/>
              </a:solidFill>
              <a:effectLst/>
              <a:uFillTx/>
              <a:latin typeface="Calibri"/>
            </a:endParaRPr>
          </a:p>
        </p:txBody>
      </p:sp>
      <p:grpSp>
        <p:nvGrpSpPr>
          <p:cNvPr id="461" name="Group 6"/>
          <p:cNvGrpSpPr/>
          <p:nvPr/>
        </p:nvGrpSpPr>
        <p:grpSpPr>
          <a:xfrm>
            <a:off x="7638840" y="1517760"/>
            <a:ext cx="4137480" cy="1129680"/>
            <a:chOff x="7638840" y="1517760"/>
            <a:chExt cx="4137480" cy="1129680"/>
          </a:xfrm>
        </p:grpSpPr>
        <p:sp>
          <p:nvSpPr>
            <p:cNvPr id="462" name="Rectangle 24"/>
            <p:cNvSpPr/>
            <p:nvPr/>
          </p:nvSpPr>
          <p:spPr>
            <a:xfrm>
              <a:off x="7638840" y="1517760"/>
              <a:ext cx="4137480" cy="11296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Si vous avez un second profil (ex : évaluateur externe), vous pouvez y accéder en cliquant sur le bouton « Changer de profil ».</a:t>
              </a:r>
              <a:endParaRPr lang="fr-FR" sz="1600" b="0" u="none" strike="noStrike">
                <a:solidFill>
                  <a:srgbClr val="000000"/>
                </a:solidFill>
                <a:effectLst/>
                <a:uFillTx/>
                <a:latin typeface="Calibri"/>
              </a:endParaRPr>
            </a:p>
          </p:txBody>
        </p:sp>
        <p:sp>
          <p:nvSpPr>
            <p:cNvPr id="463" name="Rectangle 46"/>
            <p:cNvSpPr/>
            <p:nvPr/>
          </p:nvSpPr>
          <p:spPr>
            <a:xfrm>
              <a:off x="7638840" y="15177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FFFFFF"/>
                  </a:solidFill>
                  <a:effectLst/>
                  <a:uFillTx/>
                  <a:latin typeface="Marianne Light"/>
                </a:rPr>
                <a:t>1</a:t>
              </a:r>
              <a:endParaRPr lang="fr-FR" sz="2400" b="0" u="none" strike="noStrike">
                <a:solidFill>
                  <a:srgbClr val="FFFFFF"/>
                </a:solidFill>
                <a:effectLst/>
                <a:uFillTx/>
                <a:latin typeface="Calibri"/>
              </a:endParaRPr>
            </a:p>
          </p:txBody>
        </p:sp>
      </p:grpSp>
      <p:grpSp>
        <p:nvGrpSpPr>
          <p:cNvPr id="464" name="Group 7"/>
          <p:cNvGrpSpPr/>
          <p:nvPr/>
        </p:nvGrpSpPr>
        <p:grpSpPr>
          <a:xfrm>
            <a:off x="7638840" y="2787480"/>
            <a:ext cx="4137480" cy="933480"/>
            <a:chOff x="7638840" y="2787480"/>
            <a:chExt cx="4137480" cy="933480"/>
          </a:xfrm>
        </p:grpSpPr>
        <p:sp>
          <p:nvSpPr>
            <p:cNvPr id="465" name="Rectangle 26"/>
            <p:cNvSpPr/>
            <p:nvPr/>
          </p:nvSpPr>
          <p:spPr>
            <a:xfrm>
              <a:off x="7638840" y="2787480"/>
              <a:ext cx="4137480" cy="933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le champ « Réinitialiser les critères » pour réinitialiser tous les critères de recherche.</a:t>
              </a:r>
              <a:endParaRPr lang="fr-FR" sz="1600" b="0" u="none" strike="noStrike">
                <a:solidFill>
                  <a:srgbClr val="000000"/>
                </a:solidFill>
                <a:effectLst/>
                <a:uFillTx/>
                <a:latin typeface="Calibri"/>
              </a:endParaRPr>
            </a:p>
          </p:txBody>
        </p:sp>
        <p:sp>
          <p:nvSpPr>
            <p:cNvPr id="466" name="Rectangle 49"/>
            <p:cNvSpPr/>
            <p:nvPr/>
          </p:nvSpPr>
          <p:spPr>
            <a:xfrm>
              <a:off x="7638840" y="27874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FFFFFF"/>
                  </a:solidFill>
                  <a:effectLst/>
                  <a:uFillTx/>
                  <a:latin typeface="Marianne Light"/>
                </a:rPr>
                <a:t>2</a:t>
              </a:r>
              <a:endParaRPr lang="fr-FR" sz="2400" b="0" u="none" strike="noStrike">
                <a:solidFill>
                  <a:srgbClr val="FFFFFF"/>
                </a:solidFill>
                <a:effectLst/>
                <a:uFillTx/>
                <a:latin typeface="Calibri"/>
              </a:endParaRPr>
            </a:p>
          </p:txBody>
        </p:sp>
      </p:grpSp>
      <p:grpSp>
        <p:nvGrpSpPr>
          <p:cNvPr id="467" name="Group 10"/>
          <p:cNvGrpSpPr/>
          <p:nvPr/>
        </p:nvGrpSpPr>
        <p:grpSpPr>
          <a:xfrm>
            <a:off x="7638840" y="5428800"/>
            <a:ext cx="4137480" cy="322200"/>
            <a:chOff x="7638840" y="5428800"/>
            <a:chExt cx="4137480" cy="322200"/>
          </a:xfrm>
        </p:grpSpPr>
        <p:sp>
          <p:nvSpPr>
            <p:cNvPr id="468" name="Rectangle 29"/>
            <p:cNvSpPr/>
            <p:nvPr/>
          </p:nvSpPr>
          <p:spPr>
            <a:xfrm>
              <a:off x="7638840" y="5432400"/>
              <a:ext cx="413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accéder à la FAQ.</a:t>
              </a:r>
              <a:endParaRPr lang="fr-FR" sz="1600" b="0" u="none" strike="noStrike">
                <a:solidFill>
                  <a:srgbClr val="000000"/>
                </a:solidFill>
                <a:effectLst/>
                <a:uFillTx/>
                <a:latin typeface="Calibri"/>
              </a:endParaRPr>
            </a:p>
          </p:txBody>
        </p:sp>
        <p:sp>
          <p:nvSpPr>
            <p:cNvPr id="469" name="Rectangle 50"/>
            <p:cNvSpPr/>
            <p:nvPr/>
          </p:nvSpPr>
          <p:spPr>
            <a:xfrm>
              <a:off x="7638840" y="542880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FFFFFF"/>
                  </a:solidFill>
                  <a:effectLst/>
                  <a:uFillTx/>
                  <a:latin typeface="Marianne Light"/>
                </a:rPr>
                <a:t>5</a:t>
              </a:r>
              <a:endParaRPr lang="fr-FR" sz="2400" b="0" u="none" strike="noStrike">
                <a:solidFill>
                  <a:srgbClr val="FFFFFF"/>
                </a:solidFill>
                <a:effectLst/>
                <a:uFillTx/>
                <a:latin typeface="Calibri"/>
              </a:endParaRPr>
            </a:p>
          </p:txBody>
        </p:sp>
      </p:grpSp>
      <p:grpSp>
        <p:nvGrpSpPr>
          <p:cNvPr id="470" name="Group 8"/>
          <p:cNvGrpSpPr/>
          <p:nvPr/>
        </p:nvGrpSpPr>
        <p:grpSpPr>
          <a:xfrm>
            <a:off x="7638840" y="3861360"/>
            <a:ext cx="4137480" cy="645480"/>
            <a:chOff x="7638840" y="3861360"/>
            <a:chExt cx="4137480" cy="645480"/>
          </a:xfrm>
        </p:grpSpPr>
        <p:sp>
          <p:nvSpPr>
            <p:cNvPr id="471" name="Rectangle 18"/>
            <p:cNvSpPr/>
            <p:nvPr/>
          </p:nvSpPr>
          <p:spPr>
            <a:xfrm>
              <a:off x="7638840" y="3861360"/>
              <a:ext cx="4137480" cy="645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les champs de recherche pour filtrer les établissements!;</a:t>
              </a:r>
              <a:endParaRPr lang="fr-FR" sz="1600" b="0" u="none" strike="noStrike">
                <a:solidFill>
                  <a:srgbClr val="000000"/>
                </a:solidFill>
                <a:effectLst/>
                <a:uFillTx/>
                <a:latin typeface="Calibri"/>
              </a:endParaRPr>
            </a:p>
          </p:txBody>
        </p:sp>
        <p:sp>
          <p:nvSpPr>
            <p:cNvPr id="472" name="Rectangle 19"/>
            <p:cNvSpPr/>
            <p:nvPr/>
          </p:nvSpPr>
          <p:spPr>
            <a:xfrm>
              <a:off x="7638840" y="38613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FFFFFF"/>
                  </a:solidFill>
                  <a:effectLst/>
                  <a:uFillTx/>
                  <a:latin typeface="Marianne Light"/>
                </a:rPr>
                <a:t>3</a:t>
              </a:r>
              <a:endParaRPr lang="fr-FR" sz="2400" b="0" u="none" strike="noStrike">
                <a:solidFill>
                  <a:srgbClr val="FFFFFF"/>
                </a:solidFill>
                <a:effectLst/>
                <a:uFillTx/>
                <a:latin typeface="Calibri"/>
              </a:endParaRPr>
            </a:p>
          </p:txBody>
        </p:sp>
      </p:grpSp>
      <p:grpSp>
        <p:nvGrpSpPr>
          <p:cNvPr id="473" name="Group 9"/>
          <p:cNvGrpSpPr/>
          <p:nvPr/>
        </p:nvGrpSpPr>
        <p:grpSpPr>
          <a:xfrm>
            <a:off x="7638840" y="4645080"/>
            <a:ext cx="4137480" cy="645480"/>
            <a:chOff x="7638840" y="4645080"/>
            <a:chExt cx="4137480" cy="645480"/>
          </a:xfrm>
        </p:grpSpPr>
        <p:sp>
          <p:nvSpPr>
            <p:cNvPr id="474" name="Rectangle 25"/>
            <p:cNvSpPr/>
            <p:nvPr/>
          </p:nvSpPr>
          <p:spPr>
            <a:xfrm>
              <a:off x="7638840" y="4645080"/>
              <a:ext cx="4137480" cy="64548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sur l’icône pour accéder au dossier d’un établissement. </a:t>
              </a:r>
              <a:endParaRPr lang="fr-FR" sz="1600" b="0" u="none" strike="noStrike">
                <a:solidFill>
                  <a:srgbClr val="000000"/>
                </a:solidFill>
                <a:effectLst/>
                <a:uFillTx/>
                <a:latin typeface="Calibri"/>
              </a:endParaRPr>
            </a:p>
          </p:txBody>
        </p:sp>
        <p:sp>
          <p:nvSpPr>
            <p:cNvPr id="475" name="Rectangle 27"/>
            <p:cNvSpPr/>
            <p:nvPr/>
          </p:nvSpPr>
          <p:spPr>
            <a:xfrm>
              <a:off x="7638840" y="464508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FFFFFF"/>
                  </a:solidFill>
                  <a:effectLst/>
                  <a:uFillTx/>
                  <a:latin typeface="Marianne Light"/>
                </a:rPr>
                <a:t>4</a:t>
              </a:r>
              <a:endParaRPr lang="fr-FR" sz="2400" b="0" u="none" strike="noStrike">
                <a:solidFill>
                  <a:srgbClr val="FFFFFF"/>
                </a:solidFill>
                <a:effectLst/>
                <a:uFillTx/>
                <a:latin typeface="Calibri"/>
              </a:endParaRPr>
            </a:p>
          </p:txBody>
        </p:sp>
      </p:grpSp>
      <p:sp>
        <p:nvSpPr>
          <p:cNvPr id="476" name="Rectangle 3"/>
          <p:cNvSpPr/>
          <p:nvPr/>
        </p:nvSpPr>
        <p:spPr>
          <a:xfrm>
            <a:off x="2810520" y="24048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tabLst>
                <a:tab pos="0" algn="l"/>
              </a:tabLst>
            </a:pPr>
            <a:r>
              <a:rPr lang="fr-FR" sz="2800" b="1" u="none" strike="noStrike">
                <a:solidFill>
                  <a:srgbClr val="8C9AC4"/>
                </a:solidFill>
                <a:effectLst/>
                <a:uFillTx/>
                <a:latin typeface="Marianne"/>
              </a:rPr>
              <a:t>Référent académique</a:t>
            </a:r>
            <a:endParaRPr lang="fr-FR" sz="2800" b="0" u="none" strike="noStrike">
              <a:solidFill>
                <a:srgbClr val="000000"/>
              </a:solidFill>
              <a:effectLst/>
              <a:uFillTx/>
              <a:latin typeface="Calibri"/>
            </a:endParaRPr>
          </a:p>
        </p:txBody>
      </p:sp>
      <p:sp>
        <p:nvSpPr>
          <p:cNvPr id="477" name="Rectangle 5"/>
          <p:cNvSpPr/>
          <p:nvPr/>
        </p:nvSpPr>
        <p:spPr>
          <a:xfrm>
            <a:off x="332640" y="1015560"/>
            <a:ext cx="11435400" cy="429480"/>
          </a:xfrm>
          <a:prstGeom prst="rect">
            <a:avLst/>
          </a:prstGeom>
          <a:solidFill>
            <a:srgbClr val="8C9AC4"/>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tabLst>
                <a:tab pos="0" algn="l"/>
              </a:tabLst>
            </a:pPr>
            <a:r>
              <a:rPr lang="fr-FR" sz="2000" b="1" u="none" strike="noStrike">
                <a:solidFill>
                  <a:srgbClr val="FFFFFF"/>
                </a:solidFill>
                <a:effectLst/>
                <a:uFillTx/>
                <a:latin typeface="Marianne"/>
              </a:rPr>
              <a:t>Ecran d’accueil</a:t>
            </a:r>
            <a:endParaRPr lang="fr-FR" sz="2000" b="0" u="none" strike="noStrike">
              <a:solidFill>
                <a:srgbClr val="FFFFFF"/>
              </a:solidFill>
              <a:effectLst/>
              <a:uFillTx/>
              <a:latin typeface="Calibri"/>
            </a:endParaRPr>
          </a:p>
        </p:txBody>
      </p:sp>
      <p:pic>
        <p:nvPicPr>
          <p:cNvPr id="478" name="Image 5"/>
          <p:cNvPicPr/>
          <p:nvPr/>
        </p:nvPicPr>
        <p:blipFill>
          <a:blip r:embed="rId5"/>
          <a:stretch/>
        </p:blipFill>
        <p:spPr>
          <a:xfrm>
            <a:off x="6445800" y="5600880"/>
            <a:ext cx="553680" cy="645120"/>
          </a:xfrm>
          <a:prstGeom prst="rect">
            <a:avLst/>
          </a:prstGeom>
          <a:noFill/>
          <a:ln w="0">
            <a:noFill/>
          </a:ln>
        </p:spPr>
      </p:pic>
      <p:pic>
        <p:nvPicPr>
          <p:cNvPr id="479" name="Image 6"/>
          <p:cNvPicPr/>
          <p:nvPr/>
        </p:nvPicPr>
        <p:blipFill>
          <a:blip r:embed="rId6"/>
          <a:stretch/>
        </p:blipFill>
        <p:spPr>
          <a:xfrm>
            <a:off x="5794920" y="1837440"/>
            <a:ext cx="511200" cy="645120"/>
          </a:xfrm>
          <a:prstGeom prst="rect">
            <a:avLst/>
          </a:prstGeom>
          <a:noFill/>
          <a:ln w="0">
            <a:noFill/>
          </a:ln>
        </p:spPr>
      </p:pic>
      <p:pic>
        <p:nvPicPr>
          <p:cNvPr id="480" name="Image 7"/>
          <p:cNvPicPr/>
          <p:nvPr/>
        </p:nvPicPr>
        <p:blipFill>
          <a:blip r:embed="rId7"/>
          <a:stretch/>
        </p:blipFill>
        <p:spPr>
          <a:xfrm>
            <a:off x="1271520" y="4402080"/>
            <a:ext cx="553680" cy="645120"/>
          </a:xfrm>
          <a:prstGeom prst="rect">
            <a:avLst/>
          </a:prstGeom>
          <a:noFill/>
          <a:ln w="0">
            <a:noFill/>
          </a:ln>
        </p:spPr>
      </p:pic>
      <p:pic>
        <p:nvPicPr>
          <p:cNvPr id="481" name="Image 8"/>
          <p:cNvPicPr/>
          <p:nvPr/>
        </p:nvPicPr>
        <p:blipFill>
          <a:blip r:embed="rId8"/>
          <a:stretch/>
        </p:blipFill>
        <p:spPr>
          <a:xfrm>
            <a:off x="4119840" y="3722040"/>
            <a:ext cx="553680" cy="645120"/>
          </a:xfrm>
          <a:prstGeom prst="rect">
            <a:avLst/>
          </a:prstGeom>
          <a:noFill/>
          <a:ln w="0">
            <a:noFill/>
          </a:ln>
        </p:spPr>
      </p:pic>
      <p:sp>
        <p:nvSpPr>
          <p:cNvPr id="482" name="Rectangle 29"/>
          <p:cNvSpPr/>
          <p:nvPr/>
        </p:nvSpPr>
        <p:spPr>
          <a:xfrm>
            <a:off x="7638840" y="5927400"/>
            <a:ext cx="4137480" cy="318600"/>
          </a:xfrm>
          <a:prstGeom prst="rect">
            <a:avLst/>
          </a:prstGeom>
          <a:no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8000" defTabSz="914400">
              <a:lnSpc>
                <a:spcPct val="100000"/>
              </a:lnSpc>
              <a:tabLst>
                <a:tab pos="0" algn="l"/>
              </a:tabLst>
            </a:pPr>
            <a:r>
              <a:rPr lang="fr-FR" sz="1600" b="0" u="none" strike="noStrike">
                <a:solidFill>
                  <a:schemeClr val="dk1"/>
                </a:solidFill>
                <a:effectLst/>
                <a:uFillTx/>
                <a:latin typeface="Marianne Light"/>
              </a:rPr>
              <a:t>Cliquez ici pour vous déconnecter.</a:t>
            </a:r>
            <a:endParaRPr lang="fr-FR" sz="1600" b="0" u="none" strike="noStrike">
              <a:solidFill>
                <a:srgbClr val="000000"/>
              </a:solidFill>
              <a:effectLst/>
              <a:uFillTx/>
              <a:latin typeface="Calibri"/>
            </a:endParaRPr>
          </a:p>
        </p:txBody>
      </p:sp>
      <p:sp>
        <p:nvSpPr>
          <p:cNvPr id="483" name="Rectangle 50"/>
          <p:cNvSpPr/>
          <p:nvPr/>
        </p:nvSpPr>
        <p:spPr>
          <a:xfrm>
            <a:off x="7638840" y="5924160"/>
            <a:ext cx="357480" cy="318600"/>
          </a:xfrm>
          <a:prstGeom prst="rect">
            <a:avLst/>
          </a:prstGeom>
          <a:solidFill>
            <a:srgbClr val="E3440D"/>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FFFFFF"/>
                </a:solidFill>
                <a:effectLst/>
                <a:uFillTx/>
                <a:latin typeface="Marianne Light"/>
              </a:rPr>
              <a:t>6</a:t>
            </a:r>
            <a:endParaRPr lang="fr-FR" sz="2400" b="0" u="none" strike="noStrike">
              <a:solidFill>
                <a:srgbClr val="FFFFFF"/>
              </a:solidFill>
              <a:effectLst/>
              <a:uFillTx/>
              <a:latin typeface="Calibri"/>
            </a:endParaRPr>
          </a:p>
        </p:txBody>
      </p:sp>
      <p:sp>
        <p:nvSpPr>
          <p:cNvPr id="484" name="Rectangle 50"/>
          <p:cNvSpPr/>
          <p:nvPr/>
        </p:nvSpPr>
        <p:spPr>
          <a:xfrm>
            <a:off x="912960" y="418104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E3440D"/>
                </a:solidFill>
                <a:effectLst/>
                <a:uFillTx/>
                <a:latin typeface="Marianne"/>
              </a:rPr>
              <a:t>5</a:t>
            </a:r>
            <a:endParaRPr lang="fr-FR" sz="2400" b="0" u="none" strike="noStrike">
              <a:solidFill>
                <a:srgbClr val="000000"/>
              </a:solidFill>
              <a:effectLst/>
              <a:uFillTx/>
              <a:latin typeface="Calibri"/>
            </a:endParaRPr>
          </a:p>
        </p:txBody>
      </p:sp>
      <p:sp>
        <p:nvSpPr>
          <p:cNvPr id="485" name="Rectangle 50"/>
          <p:cNvSpPr/>
          <p:nvPr/>
        </p:nvSpPr>
        <p:spPr>
          <a:xfrm>
            <a:off x="733680" y="5703840"/>
            <a:ext cx="357480" cy="318600"/>
          </a:xfrm>
          <a:prstGeom prst="rect">
            <a:avLst/>
          </a:prstGeom>
          <a:solidFill>
            <a:schemeClr val="bg1"/>
          </a:solidFill>
          <a:ln w="28575">
            <a:solidFill>
              <a:srgbClr val="E3440D"/>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tabLst>
                <a:tab pos="0" algn="l"/>
              </a:tabLst>
            </a:pPr>
            <a:r>
              <a:rPr lang="fr-FR" sz="2400" b="1" u="none" strike="noStrike">
                <a:solidFill>
                  <a:srgbClr val="E3440D"/>
                </a:solidFill>
                <a:effectLst/>
                <a:uFillTx/>
                <a:latin typeface="Marianne"/>
              </a:rPr>
              <a:t>6</a:t>
            </a:r>
            <a:endParaRPr lang="fr-FR" sz="2400" b="0" u="none" strike="noStrike">
              <a:solidFill>
                <a:srgbClr val="000000"/>
              </a:solidFill>
              <a:effectLst/>
              <a:uFillTx/>
              <a:latin typeface="Calibri"/>
            </a:endParaRPr>
          </a:p>
        </p:txBody>
      </p:sp>
      <p:sp>
        <p:nvSpPr>
          <p:cNvPr id="486" name="Rectangle 4">
            <a:hlinkClick r:id="rId9"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 name="Image 10"/>
          <p:cNvPicPr/>
          <p:nvPr/>
        </p:nvPicPr>
        <p:blipFill>
          <a:blip r:embed="rId2"/>
          <a:stretch/>
        </p:blipFill>
        <p:spPr>
          <a:xfrm>
            <a:off x="332640" y="190440"/>
            <a:ext cx="2207880" cy="678960"/>
          </a:xfrm>
          <a:prstGeom prst="rect">
            <a:avLst/>
          </a:prstGeom>
          <a:noFill/>
          <a:ln w="0">
            <a:noFill/>
          </a:ln>
        </p:spPr>
      </p:pic>
      <p:sp>
        <p:nvSpPr>
          <p:cNvPr id="488" name="Rectangle 13">
            <a:hlinkClick r:id="rId3"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pic>
        <p:nvPicPr>
          <p:cNvPr id="489" name="Image 11"/>
          <p:cNvPicPr/>
          <p:nvPr/>
        </p:nvPicPr>
        <p:blipFill>
          <a:blip r:embed="rId4"/>
          <a:stretch/>
        </p:blipFill>
        <p:spPr>
          <a:xfrm>
            <a:off x="332640" y="1954800"/>
            <a:ext cx="7197480" cy="4497480"/>
          </a:xfrm>
          <a:prstGeom prst="rect">
            <a:avLst/>
          </a:prstGeom>
          <a:noFill/>
          <a:ln w="0">
            <a:noFill/>
          </a:ln>
          <a:effectLst>
            <a:outerShdw blurRad="50760" dist="37674" dir="2700000" algn="tl" rotWithShape="0">
              <a:srgbClr val="000000">
                <a:alpha val="40000"/>
              </a:srgbClr>
            </a:outerShdw>
          </a:effectLst>
        </p:spPr>
      </p:pic>
      <p:sp>
        <p:nvSpPr>
          <p:cNvPr id="490" name="Rectangle 17"/>
          <p:cNvSpPr/>
          <p:nvPr/>
        </p:nvSpPr>
        <p:spPr>
          <a:xfrm>
            <a:off x="7710120" y="4881600"/>
            <a:ext cx="4137480" cy="861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1600" b="0" u="none" strike="noStrike">
                <a:solidFill>
                  <a:schemeClr val="dk1"/>
                </a:solidFill>
                <a:effectLst/>
                <a:uFillTx/>
                <a:latin typeface="Marianne Light"/>
              </a:rPr>
              <a:t>Cliquez sur « Niveau académique » pour visualiser les statistiques de l’académie ou choisissez un département.</a:t>
            </a:r>
            <a:endParaRPr lang="fr-FR" sz="1600" b="0" u="none" strike="noStrike">
              <a:solidFill>
                <a:srgbClr val="000000"/>
              </a:solidFill>
              <a:effectLst/>
              <a:uFillTx/>
              <a:latin typeface="Calibri"/>
            </a:endParaRPr>
          </a:p>
        </p:txBody>
      </p:sp>
      <p:sp>
        <p:nvSpPr>
          <p:cNvPr id="491" name="Rectangle 2"/>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8C9AC4"/>
                </a:solidFill>
                <a:effectLst/>
                <a:uFillTx/>
                <a:latin typeface="Marianne"/>
              </a:rPr>
              <a:t>Référent académique</a:t>
            </a:r>
            <a:endParaRPr lang="fr-FR" sz="2800" b="0" u="none" strike="noStrike">
              <a:solidFill>
                <a:srgbClr val="000000"/>
              </a:solidFill>
              <a:effectLst/>
              <a:uFillTx/>
              <a:latin typeface="Calibri"/>
            </a:endParaRPr>
          </a:p>
        </p:txBody>
      </p:sp>
      <p:sp>
        <p:nvSpPr>
          <p:cNvPr id="492" name="Rectangle 4"/>
          <p:cNvSpPr/>
          <p:nvPr/>
        </p:nvSpPr>
        <p:spPr>
          <a:xfrm>
            <a:off x="332640" y="1015560"/>
            <a:ext cx="11435400" cy="429480"/>
          </a:xfrm>
          <a:prstGeom prst="rect">
            <a:avLst/>
          </a:prstGeom>
          <a:solidFill>
            <a:srgbClr val="8C9AC4"/>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Suivre l’avancement de la campagne</a:t>
            </a:r>
            <a:endParaRPr lang="fr-FR" sz="2000" b="0" u="none" strike="noStrike">
              <a:solidFill>
                <a:srgbClr val="FFFFFF"/>
              </a:solidFill>
              <a:effectLst/>
              <a:uFillTx/>
              <a:latin typeface="Calibri"/>
            </a:endParaRPr>
          </a:p>
        </p:txBody>
      </p:sp>
      <p:grpSp>
        <p:nvGrpSpPr>
          <p:cNvPr id="493" name="Group 6"/>
          <p:cNvGrpSpPr/>
          <p:nvPr/>
        </p:nvGrpSpPr>
        <p:grpSpPr>
          <a:xfrm>
            <a:off x="7606800" y="1914840"/>
            <a:ext cx="4246920" cy="925560"/>
            <a:chOff x="7606800" y="1914840"/>
            <a:chExt cx="4246920" cy="925560"/>
          </a:xfrm>
        </p:grpSpPr>
        <p:sp>
          <p:nvSpPr>
            <p:cNvPr id="494" name="Rectangle 16"/>
            <p:cNvSpPr/>
            <p:nvPr/>
          </p:nvSpPr>
          <p:spPr>
            <a:xfrm>
              <a:off x="7716240" y="1978920"/>
              <a:ext cx="4137480" cy="861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Cet écran permet de visualiser l’avancement de la campagne au niveau académique et au niveau départemental.</a:t>
              </a:r>
              <a:endParaRPr lang="fr-FR" sz="1600" b="0" u="none" strike="noStrike">
                <a:solidFill>
                  <a:srgbClr val="000000"/>
                </a:solidFill>
                <a:effectLst/>
                <a:uFillTx/>
                <a:latin typeface="Calibri"/>
              </a:endParaRPr>
            </a:p>
          </p:txBody>
        </p:sp>
        <p:sp>
          <p:nvSpPr>
            <p:cNvPr id="495" name="TextBox 5"/>
            <p:cNvSpPr/>
            <p:nvPr/>
          </p:nvSpPr>
          <p:spPr>
            <a:xfrm>
              <a:off x="7606800" y="1914840"/>
              <a:ext cx="6807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grpSp>
      <p:pic>
        <p:nvPicPr>
          <p:cNvPr id="496" name="Graphic 7" descr="Cursor with solid fill"/>
          <p:cNvPicPr/>
          <p:nvPr/>
        </p:nvPicPr>
        <p:blipFill>
          <a:blip r:embed="rId5">
            <a:extLst>
              <a:ext uri="{96DAC541-7B7A-43D3-8B79-37D633B846F1}">
                <asvg:svgBlip xmlns:asvg="http://schemas.microsoft.com/office/drawing/2016/SVG/main" r:embed="rId6"/>
              </a:ext>
            </a:extLst>
          </a:blip>
          <a:stretch/>
        </p:blipFill>
        <p:spPr>
          <a:xfrm>
            <a:off x="3470760" y="5082480"/>
            <a:ext cx="459000" cy="459000"/>
          </a:xfrm>
          <a:prstGeom prst="rect">
            <a:avLst/>
          </a:prstGeom>
          <a:noFill/>
          <a:ln w="0">
            <a:noFill/>
          </a:ln>
        </p:spPr>
      </p:pic>
      <p:sp>
        <p:nvSpPr>
          <p:cNvPr id="497" name="Rectangle 4">
            <a:hlinkClick r:id="rId7"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8" name="Image 10"/>
          <p:cNvPicPr/>
          <p:nvPr/>
        </p:nvPicPr>
        <p:blipFill>
          <a:blip r:embed="rId2"/>
          <a:stretch/>
        </p:blipFill>
        <p:spPr>
          <a:xfrm>
            <a:off x="332640" y="190440"/>
            <a:ext cx="2207880" cy="678960"/>
          </a:xfrm>
          <a:prstGeom prst="rect">
            <a:avLst/>
          </a:prstGeom>
          <a:noFill/>
          <a:ln w="0">
            <a:noFill/>
          </a:ln>
        </p:spPr>
      </p:pic>
      <p:sp>
        <p:nvSpPr>
          <p:cNvPr id="499" name="Rectangle 13">
            <a:hlinkClick r:id="rId3"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500" name="Rectangle 17"/>
          <p:cNvSpPr/>
          <p:nvPr/>
        </p:nvSpPr>
        <p:spPr>
          <a:xfrm>
            <a:off x="7710120" y="3674160"/>
            <a:ext cx="4137480" cy="645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fr-FR" sz="1600" b="0" u="none" strike="noStrike">
                <a:solidFill>
                  <a:schemeClr val="dk1"/>
                </a:solidFill>
                <a:effectLst/>
                <a:uFillTx/>
                <a:latin typeface="Marianne Light"/>
              </a:rPr>
              <a:t>Cliquez sur une campagne pour visualiser les statistiques de la campagne.</a:t>
            </a:r>
            <a:endParaRPr lang="fr-FR" sz="1600" b="0" u="none" strike="noStrike">
              <a:solidFill>
                <a:srgbClr val="000000"/>
              </a:solidFill>
              <a:effectLst/>
              <a:uFillTx/>
              <a:latin typeface="Calibri"/>
            </a:endParaRPr>
          </a:p>
        </p:txBody>
      </p:sp>
      <p:pic>
        <p:nvPicPr>
          <p:cNvPr id="501" name="Image 9"/>
          <p:cNvPicPr/>
          <p:nvPr/>
        </p:nvPicPr>
        <p:blipFill>
          <a:blip r:embed="rId4"/>
          <a:stretch/>
        </p:blipFill>
        <p:spPr>
          <a:xfrm>
            <a:off x="332640" y="1748160"/>
            <a:ext cx="7197480" cy="4497480"/>
          </a:xfrm>
          <a:prstGeom prst="rect">
            <a:avLst/>
          </a:prstGeom>
          <a:noFill/>
          <a:ln w="0">
            <a:noFill/>
          </a:ln>
          <a:effectLst>
            <a:outerShdw blurRad="50760" dist="37674" dir="2700000" algn="tl" rotWithShape="0">
              <a:srgbClr val="000000">
                <a:alpha val="40000"/>
              </a:srgbClr>
            </a:outerShdw>
          </a:effectLst>
        </p:spPr>
      </p:pic>
      <p:sp>
        <p:nvSpPr>
          <p:cNvPr id="502" name="Rectangle 2"/>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8C9AC4"/>
                </a:solidFill>
                <a:effectLst/>
                <a:uFillTx/>
                <a:latin typeface="Marianne"/>
              </a:rPr>
              <a:t>Référent académique</a:t>
            </a:r>
            <a:endParaRPr lang="fr-FR" sz="2800" b="0" u="none" strike="noStrike">
              <a:solidFill>
                <a:srgbClr val="000000"/>
              </a:solidFill>
              <a:effectLst/>
              <a:uFillTx/>
              <a:latin typeface="Calibri"/>
            </a:endParaRPr>
          </a:p>
        </p:txBody>
      </p:sp>
      <p:sp>
        <p:nvSpPr>
          <p:cNvPr id="503" name="Rectangle 4"/>
          <p:cNvSpPr/>
          <p:nvPr/>
        </p:nvSpPr>
        <p:spPr>
          <a:xfrm>
            <a:off x="332640" y="1015560"/>
            <a:ext cx="11435400" cy="429480"/>
          </a:xfrm>
          <a:prstGeom prst="rect">
            <a:avLst/>
          </a:prstGeom>
          <a:solidFill>
            <a:srgbClr val="8C9AC4"/>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Suivre l’avancement de la campagne</a:t>
            </a:r>
            <a:endParaRPr lang="fr-FR" sz="2000" b="0" u="none" strike="noStrike">
              <a:solidFill>
                <a:srgbClr val="FFFFFF"/>
              </a:solidFill>
              <a:effectLst/>
              <a:uFillTx/>
              <a:latin typeface="Calibri"/>
            </a:endParaRPr>
          </a:p>
        </p:txBody>
      </p:sp>
      <p:pic>
        <p:nvPicPr>
          <p:cNvPr id="504" name="Graphic 5" descr="Cursor with solid fill"/>
          <p:cNvPicPr/>
          <p:nvPr/>
        </p:nvPicPr>
        <p:blipFill>
          <a:blip r:embed="rId5">
            <a:extLst>
              <a:ext uri="{96DAC541-7B7A-43D3-8B79-37D633B846F1}">
                <asvg:svgBlip xmlns:asvg="http://schemas.microsoft.com/office/drawing/2016/SVG/main" r:embed="rId6"/>
              </a:ext>
            </a:extLst>
          </a:blip>
          <a:stretch/>
        </p:blipFill>
        <p:spPr>
          <a:xfrm>
            <a:off x="3701520" y="3480120"/>
            <a:ext cx="459000" cy="459000"/>
          </a:xfrm>
          <a:prstGeom prst="rect">
            <a:avLst/>
          </a:prstGeom>
          <a:noFill/>
          <a:ln w="0">
            <a:noFill/>
          </a:ln>
        </p:spPr>
      </p:pic>
      <p:sp>
        <p:nvSpPr>
          <p:cNvPr id="505" name="Rectangle 4">
            <a:hlinkClick r:id="rId7"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 name="Image 10"/>
          <p:cNvPicPr/>
          <p:nvPr/>
        </p:nvPicPr>
        <p:blipFill>
          <a:blip r:embed="rId2"/>
          <a:stretch/>
        </p:blipFill>
        <p:spPr>
          <a:xfrm>
            <a:off x="332640" y="190440"/>
            <a:ext cx="2207880" cy="678960"/>
          </a:xfrm>
          <a:prstGeom prst="rect">
            <a:avLst/>
          </a:prstGeom>
          <a:noFill/>
          <a:ln w="0">
            <a:noFill/>
          </a:ln>
        </p:spPr>
      </p:pic>
      <p:sp>
        <p:nvSpPr>
          <p:cNvPr id="507" name="Rectangle 13">
            <a:hlinkClick r:id="rId3" action="ppaction://hlinksldjump"/>
          </p:cNvPr>
          <p:cNvSpPr/>
          <p:nvPr/>
        </p:nvSpPr>
        <p:spPr>
          <a:xfrm>
            <a:off x="10311480" y="243000"/>
            <a:ext cx="1456560" cy="573480"/>
          </a:xfrm>
          <a:prstGeom prst="rect">
            <a:avLst/>
          </a:prstGeom>
          <a:solidFill>
            <a:srgbClr val="FFFF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2400" b="1" u="none" strike="noStrike">
                <a:solidFill>
                  <a:schemeClr val="dk1"/>
                </a:solidFill>
                <a:effectLst/>
                <a:uFillTx/>
                <a:latin typeface="Calibri Light"/>
              </a:rPr>
              <a:t>Retour Accueil</a:t>
            </a:r>
            <a:endParaRPr lang="fr-FR" sz="2400" b="0" u="none" strike="noStrike">
              <a:solidFill>
                <a:srgbClr val="000000"/>
              </a:solidFill>
              <a:effectLst/>
              <a:uFillTx/>
              <a:latin typeface="Calibri"/>
            </a:endParaRPr>
          </a:p>
        </p:txBody>
      </p:sp>
      <p:sp>
        <p:nvSpPr>
          <p:cNvPr id="508" name="Rectangle 14"/>
          <p:cNvSpPr/>
          <p:nvPr/>
        </p:nvSpPr>
        <p:spPr>
          <a:xfrm>
            <a:off x="332640" y="1015560"/>
            <a:ext cx="11435400" cy="429480"/>
          </a:xfrm>
          <a:prstGeom prst="rect">
            <a:avLst/>
          </a:prstGeom>
          <a:solidFill>
            <a:srgbClr val="8C9AC4"/>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algn="ctr" defTabSz="914400">
              <a:lnSpc>
                <a:spcPct val="100000"/>
              </a:lnSpc>
            </a:pPr>
            <a:r>
              <a:rPr lang="fr-FR" sz="2000" b="1" u="none" strike="noStrike">
                <a:solidFill>
                  <a:schemeClr val="lt1"/>
                </a:solidFill>
                <a:effectLst/>
                <a:uFillTx/>
                <a:latin typeface="Marianne"/>
              </a:rPr>
              <a:t>Suivre l’avancement de la campagne</a:t>
            </a:r>
            <a:endParaRPr lang="fr-FR" sz="2000" b="0" u="none" strike="noStrike">
              <a:solidFill>
                <a:srgbClr val="FFFFFF"/>
              </a:solidFill>
              <a:effectLst/>
              <a:uFillTx/>
              <a:latin typeface="Calibri"/>
            </a:endParaRPr>
          </a:p>
        </p:txBody>
      </p:sp>
      <p:sp>
        <p:nvSpPr>
          <p:cNvPr id="509" name="Rectangle 2"/>
          <p:cNvSpPr/>
          <p:nvPr/>
        </p:nvSpPr>
        <p:spPr>
          <a:xfrm>
            <a:off x="2850120" y="190440"/>
            <a:ext cx="8997480" cy="678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lstStyle/>
          <a:p>
            <a:pPr defTabSz="914400">
              <a:lnSpc>
                <a:spcPct val="100000"/>
              </a:lnSpc>
            </a:pPr>
            <a:r>
              <a:rPr lang="fr-FR" sz="2800" b="1" u="none" strike="noStrike">
                <a:solidFill>
                  <a:srgbClr val="8C9AC4"/>
                </a:solidFill>
                <a:effectLst/>
                <a:uFillTx/>
                <a:latin typeface="Marianne"/>
              </a:rPr>
              <a:t>Référent académique</a:t>
            </a:r>
            <a:endParaRPr lang="fr-FR" sz="2800" b="0" u="none" strike="noStrike">
              <a:solidFill>
                <a:srgbClr val="000000"/>
              </a:solidFill>
              <a:effectLst/>
              <a:uFillTx/>
              <a:latin typeface="Calibri"/>
            </a:endParaRPr>
          </a:p>
        </p:txBody>
      </p:sp>
      <p:grpSp>
        <p:nvGrpSpPr>
          <p:cNvPr id="510" name="Group 5"/>
          <p:cNvGrpSpPr/>
          <p:nvPr/>
        </p:nvGrpSpPr>
        <p:grpSpPr>
          <a:xfrm>
            <a:off x="7915680" y="3677040"/>
            <a:ext cx="3852360" cy="645480"/>
            <a:chOff x="7915680" y="3677040"/>
            <a:chExt cx="3852360" cy="645480"/>
          </a:xfrm>
        </p:grpSpPr>
        <p:sp>
          <p:nvSpPr>
            <p:cNvPr id="511" name="Rectangle 17"/>
            <p:cNvSpPr/>
            <p:nvPr/>
          </p:nvSpPr>
          <p:spPr>
            <a:xfrm>
              <a:off x="8012880" y="3677040"/>
              <a:ext cx="3755160" cy="645480"/>
            </a:xfrm>
            <a:prstGeom prst="rect">
              <a:avLst/>
            </a:prstGeom>
            <a:noFill/>
            <a:ln w="76200">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285840" indent="-285840" defTabSz="914400">
                <a:lnSpc>
                  <a:spcPct val="100000"/>
                </a:lnSpc>
                <a:buClr>
                  <a:srgbClr val="000000"/>
                </a:buClr>
                <a:buFont typeface="Arial"/>
                <a:buChar char="•"/>
              </a:pPr>
              <a:r>
                <a:rPr lang="fr-FR" sz="1600" b="0" u="none" strike="noStrike">
                  <a:solidFill>
                    <a:schemeClr val="dk1"/>
                  </a:solidFill>
                  <a:effectLst/>
                  <a:uFillTx/>
                  <a:latin typeface="Marianne Light"/>
                </a:rPr>
                <a:t>État d’avancement de la campagne par étapes.</a:t>
              </a:r>
              <a:endParaRPr lang="fr-FR" sz="1600" b="0" u="none" strike="noStrike">
                <a:solidFill>
                  <a:srgbClr val="000000"/>
                </a:solidFill>
                <a:effectLst/>
                <a:uFillTx/>
                <a:latin typeface="Calibri"/>
              </a:endParaRPr>
            </a:p>
          </p:txBody>
        </p:sp>
        <p:sp>
          <p:nvSpPr>
            <p:cNvPr id="512" name="TextBox 4"/>
            <p:cNvSpPr/>
            <p:nvPr/>
          </p:nvSpPr>
          <p:spPr>
            <a:xfrm>
              <a:off x="7915680" y="3738600"/>
              <a:ext cx="52488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fr-FR" sz="1800" b="0" u="none" strike="noStrike">
                  <a:solidFill>
                    <a:schemeClr val="dk1"/>
                  </a:solidFill>
                  <a:effectLst/>
                  <a:uFillTx/>
                  <a:latin typeface="Marianne Light"/>
                </a:rPr>
                <a:t>💡</a:t>
              </a:r>
              <a:endParaRPr lang="fr-FR" sz="1800" b="0" u="none" strike="noStrike">
                <a:solidFill>
                  <a:srgbClr val="000000"/>
                </a:solidFill>
                <a:effectLst/>
                <a:uFillTx/>
                <a:latin typeface="Calibri"/>
              </a:endParaRPr>
            </a:p>
          </p:txBody>
        </p:sp>
      </p:grpSp>
      <p:pic>
        <p:nvPicPr>
          <p:cNvPr id="513" name="Picture 2"/>
          <p:cNvPicPr/>
          <p:nvPr/>
        </p:nvPicPr>
        <p:blipFill>
          <a:blip r:embed="rId4"/>
          <a:stretch/>
        </p:blipFill>
        <p:spPr>
          <a:xfrm>
            <a:off x="332640" y="1629000"/>
            <a:ext cx="7314120" cy="4521240"/>
          </a:xfrm>
          <a:prstGeom prst="rect">
            <a:avLst/>
          </a:prstGeom>
          <a:noFill/>
          <a:ln w="0">
            <a:noFill/>
          </a:ln>
          <a:effectLst>
            <a:outerShdw blurRad="50760" dist="37674" dir="2700000" algn="tl" rotWithShape="0">
              <a:srgbClr val="000000">
                <a:alpha val="40000"/>
              </a:srgbClr>
            </a:outerShdw>
          </a:effectLst>
        </p:spPr>
      </p:pic>
      <p:sp>
        <p:nvSpPr>
          <p:cNvPr id="514" name="Rectangle 4">
            <a:hlinkClick r:id="rId5" action="ppaction://hlinksldjump"/>
          </p:cNvPr>
          <p:cNvSpPr/>
          <p:nvPr/>
        </p:nvSpPr>
        <p:spPr>
          <a:xfrm>
            <a:off x="9969480" y="243000"/>
            <a:ext cx="1798560" cy="626400"/>
          </a:xfrm>
          <a:prstGeom prst="rect">
            <a:avLst/>
          </a:prstGeom>
          <a:solidFill>
            <a:schemeClr val="bg2"/>
          </a:solidFill>
          <a:ln>
            <a:noFill/>
          </a:ln>
          <a:effectLst>
            <a:outerShdw blurRad="50760" dist="37674"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72000" tIns="72000" rIns="72000" bIns="72000" anchor="t">
            <a:noAutofit/>
          </a:bodyPr>
          <a:lstStyle/>
          <a:p>
            <a:pPr algn="ctr" defTabSz="914400">
              <a:lnSpc>
                <a:spcPts val="2001"/>
              </a:lnSpc>
            </a:pPr>
            <a:r>
              <a:rPr lang="fr-FR" sz="1800" b="0" u="none" strike="noStrike">
                <a:solidFill>
                  <a:schemeClr val="dk1"/>
                </a:solidFill>
                <a:effectLst/>
                <a:uFillTx/>
                <a:latin typeface="Marianne"/>
              </a:rPr>
              <a:t>Retourner au sommaire</a:t>
            </a:r>
            <a:endParaRPr lang="fr-FR" sz="1800" b="0" u="none" strike="noStrike">
              <a:solidFill>
                <a:srgbClr val="000000"/>
              </a:solidFill>
              <a:effectLst/>
              <a:uFillTx/>
              <a:latin typeface="Calibri"/>
            </a:endParaRPr>
          </a:p>
        </p:txBody>
      </p:sp>
    </p:spTree>
  </p:cSld>
  <p:clrMapOvr>
    <a:masterClrMapping/>
  </p:clrMapOvr>
</p:sld>
</file>

<file path=ppt/theme/theme1.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Metadata/LabelInfo.xml><?xml version="1.0" encoding="utf-8"?>
<clbl:labelList xmlns:clbl="http://schemas.microsoft.com/office/2020/mipLabelMetadata">
  <clbl:label id="{76a2ae5a-9f00-4f6b-95ed-5d33d77c4d61}" enabled="0" method="" siteId="{76a2ae5a-9f00-4f6b-95ed-5d33d77c4d61}" removed="1"/>
</clbl:labelList>
</file>

<file path=docProps/app.xml><?xml version="1.0" encoding="utf-8"?>
<Properties xmlns="http://schemas.openxmlformats.org/officeDocument/2006/extended-properties" xmlns:vt="http://schemas.openxmlformats.org/officeDocument/2006/docPropsVTypes">
  <Template/>
  <TotalTime>7874</TotalTime>
  <Words>2228</Words>
  <Application>Microsoft Office PowerPoint</Application>
  <PresentationFormat>Grand écran</PresentationFormat>
  <Paragraphs>381</Paragraphs>
  <Slides>33</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33</vt:i4>
      </vt:variant>
    </vt:vector>
  </HeadingPairs>
  <TitlesOfParts>
    <vt:vector size="42" baseType="lpstr">
      <vt:lpstr>Arial</vt:lpstr>
      <vt:lpstr>Calibri</vt:lpstr>
      <vt:lpstr>Calibri Light</vt:lpstr>
      <vt:lpstr>Marianne</vt:lpstr>
      <vt:lpstr>Marianne Light</vt:lpstr>
      <vt:lpstr>Symbol</vt:lpstr>
      <vt:lpstr>Wingdings</vt:lpstr>
      <vt:lpstr>1_Thème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Ministere de l'Education Nationale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CHRISTOPHE REHEL</dc:creator>
  <dc:description/>
  <cp:lastModifiedBy>HERNU Vincent</cp:lastModifiedBy>
  <cp:revision>573</cp:revision>
  <cp:lastPrinted>2022-03-02T13:17:05Z</cp:lastPrinted>
  <dcterms:created xsi:type="dcterms:W3CDTF">2022-02-28T10:19:46Z</dcterms:created>
  <dcterms:modified xsi:type="dcterms:W3CDTF">2026-09-16T15:45:08Z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0x0101004E746BCC0E0290438C8AC9D944D7F166</vt:lpwstr>
  </property>
  <property fmtid="{D5CDD505-2E9C-101B-9397-08002B2CF9AE}" pid="3" name="PresentationFormat">
    <vt:lpwstr>Grand écran</vt:lpwstr>
  </property>
  <property fmtid="{D5CDD505-2E9C-101B-9397-08002B2CF9AE}" pid="4" name="Slides">
    <vt:r8>34</vt:r8>
  </property>
</Properties>
</file>