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
  </p:notesMasterIdLst>
  <p:sldIdLst>
    <p:sldId id="289" r:id="rId2"/>
    <p:sldId id="291" r:id="rId3"/>
    <p:sldId id="290" r:id="rId4"/>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0693FA-928D-65D9-183A-CA9413DC73D7}">
  <a:tblStyle styleId="{F30693FA-928D-65D9-183A-CA9413DC73D7}"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p:restoredTop sz="79693" autoAdjust="0"/>
  </p:normalViewPr>
  <p:slideViewPr>
    <p:cSldViewPr>
      <p:cViewPr varScale="1">
        <p:scale>
          <a:sx n="90" d="100"/>
          <a:sy n="90" d="100"/>
        </p:scale>
        <p:origin x="11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32F4A-4ED9-4FB8-BDDE-3E46DE747787}"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fr-FR"/>
        </a:p>
      </dgm:t>
    </dgm:pt>
    <dgm:pt modelId="{1D3A6A12-83FD-4AF6-B70A-47F4080C021B}">
      <dgm:prSet phldrT="[Texte]" custT="1"/>
      <dgm:spPr/>
      <dgm:t>
        <a:bodyPr/>
        <a:lstStyle/>
        <a:p>
          <a:pPr algn="l"/>
          <a:r>
            <a:rPr lang="fr-FR" sz="1000" b="1" dirty="0"/>
            <a:t>Développement global de l'enfant qui se réalise selon des rythmes très variables </a:t>
          </a:r>
        </a:p>
        <a:p>
          <a:pPr algn="ctr"/>
          <a:r>
            <a:rPr lang="fr-FR" sz="1000" i="1" dirty="0">
              <a:solidFill>
                <a:srgbClr val="FF0000"/>
              </a:solidFill>
            </a:rPr>
            <a:t>«</a:t>
          </a:r>
          <a:r>
            <a:rPr lang="fr-FR" sz="1200" i="1" dirty="0">
              <a:solidFill>
                <a:srgbClr val="FF0000"/>
              </a:solidFill>
            </a:rPr>
            <a:t> une école qui tient compte du développement de l’enfant »</a:t>
          </a:r>
        </a:p>
        <a:p>
          <a:pPr algn="ctr"/>
          <a:r>
            <a:rPr lang="fr-FR" sz="1000" dirty="0"/>
            <a:t>Développement du Langage, des habiletés motrices, des compétences cognitives, émotionnelles, affectives et de socialisation</a:t>
          </a:r>
        </a:p>
      </dgm:t>
    </dgm:pt>
    <dgm:pt modelId="{8FF0F075-5A49-4B3C-A0E8-3D0B12FFFBCD}" type="parTrans" cxnId="{B4224667-642E-4F8A-AFA9-3A0BA98A689F}">
      <dgm:prSet/>
      <dgm:spPr/>
      <dgm:t>
        <a:bodyPr/>
        <a:lstStyle/>
        <a:p>
          <a:endParaRPr lang="fr-FR">
            <a:solidFill>
              <a:schemeClr val="tx1"/>
            </a:solidFill>
          </a:endParaRPr>
        </a:p>
      </dgm:t>
    </dgm:pt>
    <dgm:pt modelId="{5ADED557-207A-486E-B2BB-074F23E3F338}" type="sibTrans" cxnId="{B4224667-642E-4F8A-AFA9-3A0BA98A689F}">
      <dgm:prSet/>
      <dgm:spPr/>
      <dgm:t>
        <a:bodyPr/>
        <a:lstStyle/>
        <a:p>
          <a:endParaRPr lang="fr-FR">
            <a:solidFill>
              <a:schemeClr val="tx1"/>
            </a:solidFill>
          </a:endParaRPr>
        </a:p>
      </dgm:t>
    </dgm:pt>
    <dgm:pt modelId="{8105605E-534B-4D0C-856D-46951A656FD7}">
      <dgm:prSet phldrT="[Texte]" custT="1"/>
      <dgm:spPr/>
      <dgm:t>
        <a:bodyPr/>
        <a:lstStyle/>
        <a:p>
          <a:r>
            <a:rPr lang="fr-FR" sz="1400" b="1" dirty="0"/>
            <a:t>La place du langage</a:t>
          </a:r>
          <a:r>
            <a:rPr lang="fr-FR" sz="1400" dirty="0"/>
            <a:t> modélisant, structurant, este essentielle centrale  </a:t>
          </a:r>
        </a:p>
      </dgm:t>
    </dgm:pt>
    <dgm:pt modelId="{987132F0-ADE5-44A9-BD50-6E316937F685}" type="parTrans" cxnId="{8571AF0A-A69E-4033-B8AF-56D5DD79EB27}">
      <dgm:prSet/>
      <dgm:spPr/>
      <dgm:t>
        <a:bodyPr/>
        <a:lstStyle/>
        <a:p>
          <a:endParaRPr lang="fr-FR">
            <a:solidFill>
              <a:schemeClr val="tx1"/>
            </a:solidFill>
          </a:endParaRPr>
        </a:p>
      </dgm:t>
    </dgm:pt>
    <dgm:pt modelId="{35F29618-B8DA-4F03-A95E-DBB0BAE20500}" type="sibTrans" cxnId="{8571AF0A-A69E-4033-B8AF-56D5DD79EB27}">
      <dgm:prSet/>
      <dgm:spPr/>
      <dgm:t>
        <a:bodyPr/>
        <a:lstStyle/>
        <a:p>
          <a:endParaRPr lang="fr-FR">
            <a:solidFill>
              <a:schemeClr val="tx1"/>
            </a:solidFill>
          </a:endParaRPr>
        </a:p>
      </dgm:t>
    </dgm:pt>
    <dgm:pt modelId="{1561D125-B092-4FA8-969D-A5C1F2151E37}">
      <dgm:prSet phldrT="[Texte]"/>
      <dgm:spPr/>
      <dgm:t>
        <a:bodyPr/>
        <a:lstStyle/>
        <a:p>
          <a:r>
            <a:rPr lang="fr-FR" b="1" dirty="0"/>
            <a:t>Un accueil et un accompagnement bienveillants des familles </a:t>
          </a:r>
          <a:r>
            <a:rPr lang="fr-FR" dirty="0"/>
            <a:t>visant une relation de confiance entre l’école et les familles sur tous les temps de la journée de l’enfant</a:t>
          </a:r>
        </a:p>
        <a:p>
          <a:r>
            <a:rPr lang="fr-FR" dirty="0"/>
            <a:t>« </a:t>
          </a:r>
          <a:r>
            <a:rPr lang="fr-FR" i="1" dirty="0"/>
            <a:t>l’école maternelle construit </a:t>
          </a:r>
          <a:r>
            <a:rPr lang="fr-FR" b="1" i="1" dirty="0"/>
            <a:t>des passerelles au quotidien entre la famille et l’école</a:t>
          </a:r>
          <a:r>
            <a:rPr lang="fr-FR" i="1" dirty="0"/>
            <a:t>, le temps scolaire et le temps périscolaire »</a:t>
          </a:r>
          <a:endParaRPr lang="fr-FR" dirty="0"/>
        </a:p>
      </dgm:t>
    </dgm:pt>
    <dgm:pt modelId="{E71CAA4E-2D50-4966-B63B-AC78FFDF4A07}" type="parTrans" cxnId="{11468E5F-A412-4BAA-9D06-5A15F12C2763}">
      <dgm:prSet/>
      <dgm:spPr/>
      <dgm:t>
        <a:bodyPr/>
        <a:lstStyle/>
        <a:p>
          <a:endParaRPr lang="fr-FR">
            <a:solidFill>
              <a:schemeClr val="tx1"/>
            </a:solidFill>
          </a:endParaRPr>
        </a:p>
      </dgm:t>
    </dgm:pt>
    <dgm:pt modelId="{ADDB5B08-08C2-49DD-8101-3380D8EE8A27}" type="sibTrans" cxnId="{11468E5F-A412-4BAA-9D06-5A15F12C2763}">
      <dgm:prSet/>
      <dgm:spPr/>
      <dgm:t>
        <a:bodyPr/>
        <a:lstStyle/>
        <a:p>
          <a:endParaRPr lang="fr-FR">
            <a:solidFill>
              <a:schemeClr val="tx1"/>
            </a:solidFill>
          </a:endParaRPr>
        </a:p>
      </dgm:t>
    </dgm:pt>
    <dgm:pt modelId="{38A4AD2C-A08D-40AD-8D6E-952F659BBE46}">
      <dgm:prSet phldrT="[Texte]" custT="1"/>
      <dgm:spPr/>
      <dgm:t>
        <a:bodyPr/>
        <a:lstStyle/>
        <a:p>
          <a:pPr algn="ctr"/>
          <a:r>
            <a:rPr lang="fr-FR" sz="1000" b="1" dirty="0"/>
            <a:t>La construction progressive de la posture d’élève</a:t>
          </a:r>
        </a:p>
        <a:p>
          <a:pPr algn="ctr"/>
          <a:r>
            <a:rPr lang="fr-FR" sz="1100" i="1" dirty="0"/>
            <a:t>« la classe constitue une communauté d’apprentissage qui établit les bases de la construction d’une citoyenneté respectueuse des règles et ouverte à la pluralité des cultures du monde »</a:t>
          </a:r>
          <a:endParaRPr lang="fr-FR" sz="1100" b="1" dirty="0"/>
        </a:p>
      </dgm:t>
    </dgm:pt>
    <dgm:pt modelId="{8FD30459-2DC9-4169-9BC5-242C4B610477}" type="parTrans" cxnId="{C3D094AE-FDC8-4EAF-B1D9-A4FBC812FB20}">
      <dgm:prSet/>
      <dgm:spPr/>
      <dgm:t>
        <a:bodyPr/>
        <a:lstStyle/>
        <a:p>
          <a:endParaRPr lang="fr-FR">
            <a:solidFill>
              <a:schemeClr val="tx1"/>
            </a:solidFill>
          </a:endParaRPr>
        </a:p>
      </dgm:t>
    </dgm:pt>
    <dgm:pt modelId="{AFE6BA4B-98E9-4850-AACA-17AF5BFBA259}" type="sibTrans" cxnId="{C3D094AE-FDC8-4EAF-B1D9-A4FBC812FB20}">
      <dgm:prSet/>
      <dgm:spPr/>
      <dgm:t>
        <a:bodyPr/>
        <a:lstStyle/>
        <a:p>
          <a:endParaRPr lang="fr-FR">
            <a:solidFill>
              <a:schemeClr val="tx1"/>
            </a:solidFill>
          </a:endParaRPr>
        </a:p>
      </dgm:t>
    </dgm:pt>
    <dgm:pt modelId="{1932F879-4C3F-48D2-825E-F1CE11F90F11}">
      <dgm:prSet phldrT="[Texte]" custT="1"/>
      <dgm:spPr/>
      <dgm:t>
        <a:bodyPr/>
        <a:lstStyle/>
        <a:p>
          <a:r>
            <a:rPr lang="fr-FR" sz="1000" b="1" dirty="0"/>
            <a:t>L’importance des interactions avec les autres enfants et les adultes </a:t>
          </a:r>
        </a:p>
        <a:p>
          <a:r>
            <a:rPr lang="fr-FR" sz="1200" i="1" dirty="0"/>
            <a:t>«</a:t>
          </a:r>
          <a:r>
            <a:rPr lang="fr-FR" sz="1100" i="1" dirty="0"/>
            <a:t> Les professeurs incitent les élèves à coopérer, à s’engager dans l’effort, à persévérer grâce à ses encouragements et à l’aide de leurs pairs </a:t>
          </a:r>
          <a:r>
            <a:rPr lang="fr-FR" sz="1200" i="1" dirty="0"/>
            <a:t>»</a:t>
          </a:r>
          <a:endParaRPr lang="fr-FR" sz="1200" b="1" dirty="0"/>
        </a:p>
      </dgm:t>
    </dgm:pt>
    <dgm:pt modelId="{2D83F6C9-2E5A-42C7-B614-11C13F02984C}" type="parTrans" cxnId="{98FB22E4-E25E-4189-91DD-D583D28F13C7}">
      <dgm:prSet/>
      <dgm:spPr/>
      <dgm:t>
        <a:bodyPr/>
        <a:lstStyle/>
        <a:p>
          <a:endParaRPr lang="fr-FR">
            <a:solidFill>
              <a:schemeClr val="tx1"/>
            </a:solidFill>
          </a:endParaRPr>
        </a:p>
      </dgm:t>
    </dgm:pt>
    <dgm:pt modelId="{26B5AA61-4B8F-4333-A6B1-737321D203DB}" type="sibTrans" cxnId="{98FB22E4-E25E-4189-91DD-D583D28F13C7}">
      <dgm:prSet/>
      <dgm:spPr/>
      <dgm:t>
        <a:bodyPr/>
        <a:lstStyle/>
        <a:p>
          <a:endParaRPr lang="fr-FR">
            <a:solidFill>
              <a:schemeClr val="tx1"/>
            </a:solidFill>
          </a:endParaRPr>
        </a:p>
      </dgm:t>
    </dgm:pt>
    <dgm:pt modelId="{A7D340D5-6E8E-4645-AB1C-1532006A6A71}">
      <dgm:prSet phldrT="[Texte]"/>
      <dgm:spPr/>
      <dgm:t>
        <a:bodyPr/>
        <a:lstStyle/>
        <a:p>
          <a:pPr algn="just"/>
          <a:r>
            <a:rPr lang="fr-FR" dirty="0"/>
            <a:t>Des </a:t>
          </a:r>
          <a:r>
            <a:rPr lang="fr-FR" b="1" dirty="0"/>
            <a:t>modalités d’apprentissage </a:t>
          </a:r>
          <a:r>
            <a:rPr lang="fr-FR" dirty="0"/>
            <a:t>adaptées aux jeunes élèves qui apprendront </a:t>
          </a:r>
          <a:r>
            <a:rPr lang="fr-FR" dirty="0">
              <a:solidFill>
                <a:srgbClr val="FF0000"/>
              </a:solidFill>
            </a:rPr>
            <a:t>en jouant, en réfléchissant et en résolvant des problèmes concrets, en s’exerçant, en mémorisant, mais aussi en explorant</a:t>
          </a:r>
          <a:r>
            <a:rPr lang="fr-FR" dirty="0"/>
            <a:t> en agissant</a:t>
          </a:r>
        </a:p>
      </dgm:t>
    </dgm:pt>
    <dgm:pt modelId="{E88F8E44-231F-4CC2-8F3F-489B9F5CE555}" type="parTrans" cxnId="{F875E5C6-4C83-42D6-9569-4DEB26123C9F}">
      <dgm:prSet/>
      <dgm:spPr/>
      <dgm:t>
        <a:bodyPr/>
        <a:lstStyle/>
        <a:p>
          <a:endParaRPr lang="fr-FR">
            <a:solidFill>
              <a:schemeClr val="tx1"/>
            </a:solidFill>
          </a:endParaRPr>
        </a:p>
      </dgm:t>
    </dgm:pt>
    <dgm:pt modelId="{81650CC0-BC59-4685-89F9-131F3CECA1E0}" type="sibTrans" cxnId="{F875E5C6-4C83-42D6-9569-4DEB26123C9F}">
      <dgm:prSet/>
      <dgm:spPr/>
      <dgm:t>
        <a:bodyPr/>
        <a:lstStyle/>
        <a:p>
          <a:endParaRPr lang="fr-FR">
            <a:solidFill>
              <a:schemeClr val="tx1"/>
            </a:solidFill>
          </a:endParaRPr>
        </a:p>
      </dgm:t>
    </dgm:pt>
    <dgm:pt modelId="{EFBEE8A1-956F-41D1-B98A-F2168DCCB8CE}">
      <dgm:prSet phldrT="[Texte]" custT="1"/>
      <dgm:spPr/>
      <dgm:t>
        <a:bodyPr/>
        <a:lstStyle/>
        <a:p>
          <a:r>
            <a:rPr lang="fr-FR" sz="1000" b="1" dirty="0"/>
            <a:t>L’attention portée au bien-être, à la sécurité affective et à l’épanouissement de chaque enfant </a:t>
          </a:r>
        </a:p>
        <a:p>
          <a:r>
            <a:rPr lang="fr-FR" sz="1000" i="1" dirty="0"/>
            <a:t>"</a:t>
          </a:r>
          <a:r>
            <a:rPr lang="fr-FR" sz="1100" i="1" dirty="0"/>
            <a:t>à travers les situations concrètes de la vie de la classe, les professeurs favorisent le développement des </a:t>
          </a:r>
          <a:r>
            <a:rPr lang="fr-FR" sz="1100" b="1" i="1" dirty="0">
              <a:solidFill>
                <a:srgbClr val="7030A0"/>
              </a:solidFill>
            </a:rPr>
            <a:t>compétences psychosociales*».</a:t>
          </a:r>
          <a:endParaRPr lang="fr-FR" sz="1100" b="1" dirty="0">
            <a:solidFill>
              <a:srgbClr val="7030A0"/>
            </a:solidFill>
          </a:endParaRPr>
        </a:p>
      </dgm:t>
    </dgm:pt>
    <dgm:pt modelId="{CFA9982A-77EC-4423-96B6-B8FEE78992BB}" type="parTrans" cxnId="{2B8242EB-3513-4D15-A0FC-736838675096}">
      <dgm:prSet/>
      <dgm:spPr/>
      <dgm:t>
        <a:bodyPr/>
        <a:lstStyle/>
        <a:p>
          <a:endParaRPr lang="fr-FR">
            <a:solidFill>
              <a:schemeClr val="tx1"/>
            </a:solidFill>
          </a:endParaRPr>
        </a:p>
      </dgm:t>
    </dgm:pt>
    <dgm:pt modelId="{52D15767-E743-48F3-A74B-ECB4E7AC4D0D}" type="sibTrans" cxnId="{2B8242EB-3513-4D15-A0FC-736838675096}">
      <dgm:prSet/>
      <dgm:spPr/>
      <dgm:t>
        <a:bodyPr/>
        <a:lstStyle/>
        <a:p>
          <a:endParaRPr lang="fr-FR">
            <a:solidFill>
              <a:schemeClr val="tx1"/>
            </a:solidFill>
          </a:endParaRPr>
        </a:p>
      </dgm:t>
    </dgm:pt>
    <dgm:pt modelId="{97E3B6CF-D7A1-4B94-A81D-4AD9AF5D371A}">
      <dgm:prSet phldrT="[Texte]" custT="1"/>
      <dgm:spPr/>
      <dgm:t>
        <a:bodyPr/>
        <a:lstStyle/>
        <a:p>
          <a:pPr algn="just"/>
          <a:r>
            <a:rPr lang="fr-FR" sz="1200" dirty="0"/>
            <a:t>Le rôle de </a:t>
          </a:r>
          <a:r>
            <a:rPr lang="fr-FR" sz="1200" b="1" dirty="0"/>
            <a:t>l’école maternelle est crucial dans la </a:t>
          </a:r>
          <a:r>
            <a:rPr lang="fr-FR" sz="1200" b="1" dirty="0">
              <a:solidFill>
                <a:srgbClr val="FF0000"/>
              </a:solidFill>
            </a:rPr>
            <a:t>prévention des difficultés scolaires</a:t>
          </a:r>
          <a:r>
            <a:rPr lang="fr-FR" sz="1200" dirty="0">
              <a:solidFill>
                <a:srgbClr val="FF0000"/>
              </a:solidFill>
            </a:rPr>
            <a:t> et dans la </a:t>
          </a:r>
          <a:r>
            <a:rPr lang="fr-FR" sz="1200" b="1" dirty="0">
              <a:solidFill>
                <a:srgbClr val="FF0000"/>
              </a:solidFill>
            </a:rPr>
            <a:t>réduction des inégalités </a:t>
          </a:r>
          <a:r>
            <a:rPr lang="fr-FR" sz="1200" dirty="0"/>
            <a:t>dès les premières années de scolarisation</a:t>
          </a:r>
          <a:r>
            <a:rPr lang="fr-FR" sz="1000" dirty="0"/>
            <a:t>.</a:t>
          </a:r>
        </a:p>
      </dgm:t>
    </dgm:pt>
    <dgm:pt modelId="{4A15ED9E-98B4-47FF-8D4D-FA5D98F11877}" type="parTrans" cxnId="{FC09E29A-1D92-4D6E-85E1-D9E1E95AE8C7}">
      <dgm:prSet/>
      <dgm:spPr/>
      <dgm:t>
        <a:bodyPr/>
        <a:lstStyle/>
        <a:p>
          <a:endParaRPr lang="fr-FR">
            <a:solidFill>
              <a:schemeClr val="tx1"/>
            </a:solidFill>
          </a:endParaRPr>
        </a:p>
      </dgm:t>
    </dgm:pt>
    <dgm:pt modelId="{58DE81ED-1D09-498A-9668-4D4FFBE2A2E5}" type="sibTrans" cxnId="{FC09E29A-1D92-4D6E-85E1-D9E1E95AE8C7}">
      <dgm:prSet/>
      <dgm:spPr/>
      <dgm:t>
        <a:bodyPr/>
        <a:lstStyle/>
        <a:p>
          <a:endParaRPr lang="fr-FR">
            <a:solidFill>
              <a:schemeClr val="tx1"/>
            </a:solidFill>
          </a:endParaRPr>
        </a:p>
      </dgm:t>
    </dgm:pt>
    <dgm:pt modelId="{5F7FBE64-079B-4DCB-8E7C-63D1EB0DE790}" type="pres">
      <dgm:prSet presAssocID="{74632F4A-4ED9-4FB8-BDDE-3E46DE747787}" presName="diagram" presStyleCnt="0">
        <dgm:presLayoutVars>
          <dgm:dir/>
          <dgm:resizeHandles val="exact"/>
        </dgm:presLayoutVars>
      </dgm:prSet>
      <dgm:spPr/>
    </dgm:pt>
    <dgm:pt modelId="{C3EC57B3-480B-4CD2-8F36-62DD09871682}" type="pres">
      <dgm:prSet presAssocID="{1D3A6A12-83FD-4AF6-B70A-47F4080C021B}" presName="node" presStyleLbl="node1" presStyleIdx="0" presStyleCnt="8">
        <dgm:presLayoutVars>
          <dgm:bulletEnabled val="1"/>
        </dgm:presLayoutVars>
      </dgm:prSet>
      <dgm:spPr/>
    </dgm:pt>
    <dgm:pt modelId="{BAAD8F72-E9CB-4DCD-9823-B9212E4927E5}" type="pres">
      <dgm:prSet presAssocID="{5ADED557-207A-486E-B2BB-074F23E3F338}" presName="sibTrans" presStyleCnt="0"/>
      <dgm:spPr/>
    </dgm:pt>
    <dgm:pt modelId="{4F603437-A2A9-4A5E-A8EC-F55FF070E897}" type="pres">
      <dgm:prSet presAssocID="{8105605E-534B-4D0C-856D-46951A656FD7}" presName="node" presStyleLbl="node1" presStyleIdx="1" presStyleCnt="8" custLinFactNeighborX="-3226" custLinFactNeighborY="-73">
        <dgm:presLayoutVars>
          <dgm:bulletEnabled val="1"/>
        </dgm:presLayoutVars>
      </dgm:prSet>
      <dgm:spPr/>
    </dgm:pt>
    <dgm:pt modelId="{EC302C67-43DE-4124-9EBC-EA77CC82308C}" type="pres">
      <dgm:prSet presAssocID="{35F29618-B8DA-4F03-A95E-DBB0BAE20500}" presName="sibTrans" presStyleCnt="0"/>
      <dgm:spPr/>
    </dgm:pt>
    <dgm:pt modelId="{362BE2AC-88A7-496C-82A6-1FB8514DB410}" type="pres">
      <dgm:prSet presAssocID="{1561D125-B092-4FA8-969D-A5C1F2151E37}" presName="node" presStyleLbl="node1" presStyleIdx="2" presStyleCnt="8">
        <dgm:presLayoutVars>
          <dgm:bulletEnabled val="1"/>
        </dgm:presLayoutVars>
      </dgm:prSet>
      <dgm:spPr/>
    </dgm:pt>
    <dgm:pt modelId="{26D4C0F1-D14D-48E2-B33D-B2A786C64449}" type="pres">
      <dgm:prSet presAssocID="{ADDB5B08-08C2-49DD-8101-3380D8EE8A27}" presName="sibTrans" presStyleCnt="0"/>
      <dgm:spPr/>
    </dgm:pt>
    <dgm:pt modelId="{EE02C2C6-5911-4B2A-BE91-95241BAFA6FD}" type="pres">
      <dgm:prSet presAssocID="{38A4AD2C-A08D-40AD-8D6E-952F659BBE46}" presName="node" presStyleLbl="node1" presStyleIdx="3" presStyleCnt="8">
        <dgm:presLayoutVars>
          <dgm:bulletEnabled val="1"/>
        </dgm:presLayoutVars>
      </dgm:prSet>
      <dgm:spPr/>
    </dgm:pt>
    <dgm:pt modelId="{3B22EBC0-6237-4387-920D-C09BA5E11F72}" type="pres">
      <dgm:prSet presAssocID="{AFE6BA4B-98E9-4850-AACA-17AF5BFBA259}" presName="sibTrans" presStyleCnt="0"/>
      <dgm:spPr/>
    </dgm:pt>
    <dgm:pt modelId="{EEB3392C-6A8A-48EE-A031-3B4208B5D862}" type="pres">
      <dgm:prSet presAssocID="{1932F879-4C3F-48D2-825E-F1CE11F90F11}" presName="node" presStyleLbl="node1" presStyleIdx="4" presStyleCnt="8">
        <dgm:presLayoutVars>
          <dgm:bulletEnabled val="1"/>
        </dgm:presLayoutVars>
      </dgm:prSet>
      <dgm:spPr/>
    </dgm:pt>
    <dgm:pt modelId="{E4128E92-7336-41D9-AA61-6E1A88CF6A1D}" type="pres">
      <dgm:prSet presAssocID="{26B5AA61-4B8F-4333-A6B1-737321D203DB}" presName="sibTrans" presStyleCnt="0"/>
      <dgm:spPr/>
    </dgm:pt>
    <dgm:pt modelId="{1B5D8C21-6131-43F9-AD0E-DB88CF9FDBCB}" type="pres">
      <dgm:prSet presAssocID="{A7D340D5-6E8E-4645-AB1C-1532006A6A71}" presName="node" presStyleLbl="node1" presStyleIdx="5" presStyleCnt="8">
        <dgm:presLayoutVars>
          <dgm:bulletEnabled val="1"/>
        </dgm:presLayoutVars>
      </dgm:prSet>
      <dgm:spPr/>
    </dgm:pt>
    <dgm:pt modelId="{B461C859-9FB5-49EF-B02B-58D40E7A2E15}" type="pres">
      <dgm:prSet presAssocID="{81650CC0-BC59-4685-89F9-131F3CECA1E0}" presName="sibTrans" presStyleCnt="0"/>
      <dgm:spPr/>
    </dgm:pt>
    <dgm:pt modelId="{F60B4784-9495-4EB4-85C0-4EEEAFE83D8E}" type="pres">
      <dgm:prSet presAssocID="{EFBEE8A1-956F-41D1-B98A-F2168DCCB8CE}" presName="node" presStyleLbl="node1" presStyleIdx="6" presStyleCnt="8">
        <dgm:presLayoutVars>
          <dgm:bulletEnabled val="1"/>
        </dgm:presLayoutVars>
      </dgm:prSet>
      <dgm:spPr/>
    </dgm:pt>
    <dgm:pt modelId="{C7FA753B-BEF9-4AC0-A675-FA6A9B8D4770}" type="pres">
      <dgm:prSet presAssocID="{52D15767-E743-48F3-A74B-ECB4E7AC4D0D}" presName="sibTrans" presStyleCnt="0"/>
      <dgm:spPr/>
    </dgm:pt>
    <dgm:pt modelId="{11CA788B-1291-4588-B9DE-08E411609E21}" type="pres">
      <dgm:prSet presAssocID="{97E3B6CF-D7A1-4B94-A81D-4AD9AF5D371A}" presName="node" presStyleLbl="node1" presStyleIdx="7" presStyleCnt="8">
        <dgm:presLayoutVars>
          <dgm:bulletEnabled val="1"/>
        </dgm:presLayoutVars>
      </dgm:prSet>
      <dgm:spPr/>
    </dgm:pt>
  </dgm:ptLst>
  <dgm:cxnLst>
    <dgm:cxn modelId="{8571AF0A-A69E-4033-B8AF-56D5DD79EB27}" srcId="{74632F4A-4ED9-4FB8-BDDE-3E46DE747787}" destId="{8105605E-534B-4D0C-856D-46951A656FD7}" srcOrd="1" destOrd="0" parTransId="{987132F0-ADE5-44A9-BD50-6E316937F685}" sibTransId="{35F29618-B8DA-4F03-A95E-DBB0BAE20500}"/>
    <dgm:cxn modelId="{A7974F10-3E27-43C5-BD84-5325A623108F}" type="presOf" srcId="{A7D340D5-6E8E-4645-AB1C-1532006A6A71}" destId="{1B5D8C21-6131-43F9-AD0E-DB88CF9FDBCB}" srcOrd="0" destOrd="0" presId="urn:microsoft.com/office/officeart/2005/8/layout/default"/>
    <dgm:cxn modelId="{C422851F-962A-434E-897C-B0495545B3D3}" type="presOf" srcId="{EFBEE8A1-956F-41D1-B98A-F2168DCCB8CE}" destId="{F60B4784-9495-4EB4-85C0-4EEEAFE83D8E}" srcOrd="0" destOrd="0" presId="urn:microsoft.com/office/officeart/2005/8/layout/default"/>
    <dgm:cxn modelId="{F51B3523-C4A1-421E-A8D4-CBE154BC96C6}" type="presOf" srcId="{1932F879-4C3F-48D2-825E-F1CE11F90F11}" destId="{EEB3392C-6A8A-48EE-A031-3B4208B5D862}" srcOrd="0" destOrd="0" presId="urn:microsoft.com/office/officeart/2005/8/layout/default"/>
    <dgm:cxn modelId="{2C53FE26-DD6B-4213-875E-29DDFD51FECD}" type="presOf" srcId="{38A4AD2C-A08D-40AD-8D6E-952F659BBE46}" destId="{EE02C2C6-5911-4B2A-BE91-95241BAFA6FD}" srcOrd="0" destOrd="0" presId="urn:microsoft.com/office/officeart/2005/8/layout/default"/>
    <dgm:cxn modelId="{42C4EA39-8445-48D0-802E-920D9A239450}" type="presOf" srcId="{1561D125-B092-4FA8-969D-A5C1F2151E37}" destId="{362BE2AC-88A7-496C-82A6-1FB8514DB410}" srcOrd="0" destOrd="0" presId="urn:microsoft.com/office/officeart/2005/8/layout/default"/>
    <dgm:cxn modelId="{BB2D2B3B-176B-4944-85D8-E4813E76FAD7}" type="presOf" srcId="{97E3B6CF-D7A1-4B94-A81D-4AD9AF5D371A}" destId="{11CA788B-1291-4588-B9DE-08E411609E21}" srcOrd="0" destOrd="0" presId="urn:microsoft.com/office/officeart/2005/8/layout/default"/>
    <dgm:cxn modelId="{11468E5F-A412-4BAA-9D06-5A15F12C2763}" srcId="{74632F4A-4ED9-4FB8-BDDE-3E46DE747787}" destId="{1561D125-B092-4FA8-969D-A5C1F2151E37}" srcOrd="2" destOrd="0" parTransId="{E71CAA4E-2D50-4966-B63B-AC78FFDF4A07}" sibTransId="{ADDB5B08-08C2-49DD-8101-3380D8EE8A27}"/>
    <dgm:cxn modelId="{B4224667-642E-4F8A-AFA9-3A0BA98A689F}" srcId="{74632F4A-4ED9-4FB8-BDDE-3E46DE747787}" destId="{1D3A6A12-83FD-4AF6-B70A-47F4080C021B}" srcOrd="0" destOrd="0" parTransId="{8FF0F075-5A49-4B3C-A0E8-3D0B12FFFBCD}" sibTransId="{5ADED557-207A-486E-B2BB-074F23E3F338}"/>
    <dgm:cxn modelId="{D7903A8D-A24C-4FA7-B5DD-35A4CF4B1B15}" type="presOf" srcId="{8105605E-534B-4D0C-856D-46951A656FD7}" destId="{4F603437-A2A9-4A5E-A8EC-F55FF070E897}" srcOrd="0" destOrd="0" presId="urn:microsoft.com/office/officeart/2005/8/layout/default"/>
    <dgm:cxn modelId="{FC09E29A-1D92-4D6E-85E1-D9E1E95AE8C7}" srcId="{74632F4A-4ED9-4FB8-BDDE-3E46DE747787}" destId="{97E3B6CF-D7A1-4B94-A81D-4AD9AF5D371A}" srcOrd="7" destOrd="0" parTransId="{4A15ED9E-98B4-47FF-8D4D-FA5D98F11877}" sibTransId="{58DE81ED-1D09-498A-9668-4D4FFBE2A2E5}"/>
    <dgm:cxn modelId="{C3D094AE-FDC8-4EAF-B1D9-A4FBC812FB20}" srcId="{74632F4A-4ED9-4FB8-BDDE-3E46DE747787}" destId="{38A4AD2C-A08D-40AD-8D6E-952F659BBE46}" srcOrd="3" destOrd="0" parTransId="{8FD30459-2DC9-4169-9BC5-242C4B610477}" sibTransId="{AFE6BA4B-98E9-4850-AACA-17AF5BFBA259}"/>
    <dgm:cxn modelId="{F875E5C6-4C83-42D6-9569-4DEB26123C9F}" srcId="{74632F4A-4ED9-4FB8-BDDE-3E46DE747787}" destId="{A7D340D5-6E8E-4645-AB1C-1532006A6A71}" srcOrd="5" destOrd="0" parTransId="{E88F8E44-231F-4CC2-8F3F-489B9F5CE555}" sibTransId="{81650CC0-BC59-4685-89F9-131F3CECA1E0}"/>
    <dgm:cxn modelId="{803074DC-11B0-4898-8C1D-48F75AECDA88}" type="presOf" srcId="{1D3A6A12-83FD-4AF6-B70A-47F4080C021B}" destId="{C3EC57B3-480B-4CD2-8F36-62DD09871682}" srcOrd="0" destOrd="0" presId="urn:microsoft.com/office/officeart/2005/8/layout/default"/>
    <dgm:cxn modelId="{98FB22E4-E25E-4189-91DD-D583D28F13C7}" srcId="{74632F4A-4ED9-4FB8-BDDE-3E46DE747787}" destId="{1932F879-4C3F-48D2-825E-F1CE11F90F11}" srcOrd="4" destOrd="0" parTransId="{2D83F6C9-2E5A-42C7-B614-11C13F02984C}" sibTransId="{26B5AA61-4B8F-4333-A6B1-737321D203DB}"/>
    <dgm:cxn modelId="{2B8242EB-3513-4D15-A0FC-736838675096}" srcId="{74632F4A-4ED9-4FB8-BDDE-3E46DE747787}" destId="{EFBEE8A1-956F-41D1-B98A-F2168DCCB8CE}" srcOrd="6" destOrd="0" parTransId="{CFA9982A-77EC-4423-96B6-B8FEE78992BB}" sibTransId="{52D15767-E743-48F3-A74B-ECB4E7AC4D0D}"/>
    <dgm:cxn modelId="{66B51DFA-9BE5-4A5C-8D64-5B6BBDA76A56}" type="presOf" srcId="{74632F4A-4ED9-4FB8-BDDE-3E46DE747787}" destId="{5F7FBE64-079B-4DCB-8E7C-63D1EB0DE790}" srcOrd="0" destOrd="0" presId="urn:microsoft.com/office/officeart/2005/8/layout/default"/>
    <dgm:cxn modelId="{0302EE01-1677-4F41-B483-C85854E18FE1}" type="presParOf" srcId="{5F7FBE64-079B-4DCB-8E7C-63D1EB0DE790}" destId="{C3EC57B3-480B-4CD2-8F36-62DD09871682}" srcOrd="0" destOrd="0" presId="urn:microsoft.com/office/officeart/2005/8/layout/default"/>
    <dgm:cxn modelId="{2D99B7E7-8823-46E8-981F-C717309E35AF}" type="presParOf" srcId="{5F7FBE64-079B-4DCB-8E7C-63D1EB0DE790}" destId="{BAAD8F72-E9CB-4DCD-9823-B9212E4927E5}" srcOrd="1" destOrd="0" presId="urn:microsoft.com/office/officeart/2005/8/layout/default"/>
    <dgm:cxn modelId="{5CE97F2E-EBA9-4743-B402-9BC1ED7A8A0F}" type="presParOf" srcId="{5F7FBE64-079B-4DCB-8E7C-63D1EB0DE790}" destId="{4F603437-A2A9-4A5E-A8EC-F55FF070E897}" srcOrd="2" destOrd="0" presId="urn:microsoft.com/office/officeart/2005/8/layout/default"/>
    <dgm:cxn modelId="{56B4DBA7-B989-4F35-A6B1-B3055FC96983}" type="presParOf" srcId="{5F7FBE64-079B-4DCB-8E7C-63D1EB0DE790}" destId="{EC302C67-43DE-4124-9EBC-EA77CC82308C}" srcOrd="3" destOrd="0" presId="urn:microsoft.com/office/officeart/2005/8/layout/default"/>
    <dgm:cxn modelId="{F40C6B4E-C438-4487-ADE3-96A04C299C46}" type="presParOf" srcId="{5F7FBE64-079B-4DCB-8E7C-63D1EB0DE790}" destId="{362BE2AC-88A7-496C-82A6-1FB8514DB410}" srcOrd="4" destOrd="0" presId="urn:microsoft.com/office/officeart/2005/8/layout/default"/>
    <dgm:cxn modelId="{9A3169C2-C361-4710-B4A2-019C58CBB57D}" type="presParOf" srcId="{5F7FBE64-079B-4DCB-8E7C-63D1EB0DE790}" destId="{26D4C0F1-D14D-48E2-B33D-B2A786C64449}" srcOrd="5" destOrd="0" presId="urn:microsoft.com/office/officeart/2005/8/layout/default"/>
    <dgm:cxn modelId="{4DEA27F6-0AD9-4034-8DC3-A34A11C1997A}" type="presParOf" srcId="{5F7FBE64-079B-4DCB-8E7C-63D1EB0DE790}" destId="{EE02C2C6-5911-4B2A-BE91-95241BAFA6FD}" srcOrd="6" destOrd="0" presId="urn:microsoft.com/office/officeart/2005/8/layout/default"/>
    <dgm:cxn modelId="{FAECC2CC-4A9A-4CC7-ADF0-EC615F4C6671}" type="presParOf" srcId="{5F7FBE64-079B-4DCB-8E7C-63D1EB0DE790}" destId="{3B22EBC0-6237-4387-920D-C09BA5E11F72}" srcOrd="7" destOrd="0" presId="urn:microsoft.com/office/officeart/2005/8/layout/default"/>
    <dgm:cxn modelId="{0446578A-CF24-49FF-B8E7-4A7E55BB0C48}" type="presParOf" srcId="{5F7FBE64-079B-4DCB-8E7C-63D1EB0DE790}" destId="{EEB3392C-6A8A-48EE-A031-3B4208B5D862}" srcOrd="8" destOrd="0" presId="urn:microsoft.com/office/officeart/2005/8/layout/default"/>
    <dgm:cxn modelId="{2AF8E40E-537D-4008-A7C7-B50F86E58C1F}" type="presParOf" srcId="{5F7FBE64-079B-4DCB-8E7C-63D1EB0DE790}" destId="{E4128E92-7336-41D9-AA61-6E1A88CF6A1D}" srcOrd="9" destOrd="0" presId="urn:microsoft.com/office/officeart/2005/8/layout/default"/>
    <dgm:cxn modelId="{9A785796-7FA2-491D-A096-0DB5E13E1D2F}" type="presParOf" srcId="{5F7FBE64-079B-4DCB-8E7C-63D1EB0DE790}" destId="{1B5D8C21-6131-43F9-AD0E-DB88CF9FDBCB}" srcOrd="10" destOrd="0" presId="urn:microsoft.com/office/officeart/2005/8/layout/default"/>
    <dgm:cxn modelId="{B7BDB434-5AAE-4C29-9D0C-B743AF9D2647}" type="presParOf" srcId="{5F7FBE64-079B-4DCB-8E7C-63D1EB0DE790}" destId="{B461C859-9FB5-49EF-B02B-58D40E7A2E15}" srcOrd="11" destOrd="0" presId="urn:microsoft.com/office/officeart/2005/8/layout/default"/>
    <dgm:cxn modelId="{E922EBF7-E041-4FC1-A181-7B3C8E93DF69}" type="presParOf" srcId="{5F7FBE64-079B-4DCB-8E7C-63D1EB0DE790}" destId="{F60B4784-9495-4EB4-85C0-4EEEAFE83D8E}" srcOrd="12" destOrd="0" presId="urn:microsoft.com/office/officeart/2005/8/layout/default"/>
    <dgm:cxn modelId="{85CB815F-4DFF-4B74-93A5-8ECA725AE3E5}" type="presParOf" srcId="{5F7FBE64-079B-4DCB-8E7C-63D1EB0DE790}" destId="{C7FA753B-BEF9-4AC0-A675-FA6A9B8D4770}" srcOrd="13" destOrd="0" presId="urn:microsoft.com/office/officeart/2005/8/layout/default"/>
    <dgm:cxn modelId="{9F8BF34C-2F48-4123-B770-A56796C93D8D}" type="presParOf" srcId="{5F7FBE64-079B-4DCB-8E7C-63D1EB0DE790}" destId="{11CA788B-1291-4588-B9DE-08E411609E21}" srcOrd="14" destOrd="0" presId="urn:microsoft.com/office/officeart/2005/8/layout/defaul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57B3-480B-4CD2-8F36-62DD09871682}">
      <dsp:nvSpPr>
        <dsp:cNvPr id="0" name=""/>
        <dsp:cNvSpPr/>
      </dsp:nvSpPr>
      <dsp:spPr>
        <a:xfrm>
          <a:off x="1144505" y="1039"/>
          <a:ext cx="2367526" cy="142051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r-FR" sz="1000" b="1" kern="1200" dirty="0"/>
            <a:t>Développement global de l'enfant qui se réalise selon des rythmes très variables </a:t>
          </a:r>
        </a:p>
        <a:p>
          <a:pPr marL="0" lvl="0" indent="0" algn="ctr" defTabSz="444500">
            <a:lnSpc>
              <a:spcPct val="90000"/>
            </a:lnSpc>
            <a:spcBef>
              <a:spcPct val="0"/>
            </a:spcBef>
            <a:spcAft>
              <a:spcPct val="35000"/>
            </a:spcAft>
            <a:buNone/>
          </a:pPr>
          <a:r>
            <a:rPr lang="fr-FR" sz="1000" i="1" kern="1200" dirty="0">
              <a:solidFill>
                <a:srgbClr val="FF0000"/>
              </a:solidFill>
            </a:rPr>
            <a:t>«</a:t>
          </a:r>
          <a:r>
            <a:rPr lang="fr-FR" sz="1200" i="1" kern="1200" dirty="0">
              <a:solidFill>
                <a:srgbClr val="FF0000"/>
              </a:solidFill>
            </a:rPr>
            <a:t> une école qui tient compte du développement de l’enfant »</a:t>
          </a:r>
        </a:p>
        <a:p>
          <a:pPr marL="0" lvl="0" indent="0" algn="ctr" defTabSz="444500">
            <a:lnSpc>
              <a:spcPct val="90000"/>
            </a:lnSpc>
            <a:spcBef>
              <a:spcPct val="0"/>
            </a:spcBef>
            <a:spcAft>
              <a:spcPct val="35000"/>
            </a:spcAft>
            <a:buNone/>
          </a:pPr>
          <a:r>
            <a:rPr lang="fr-FR" sz="1000" kern="1200" dirty="0"/>
            <a:t>Développement du Langage, des habiletés motrices, des compétences cognitives, émotionnelles, affectives et de socialisation</a:t>
          </a:r>
        </a:p>
      </dsp:txBody>
      <dsp:txXfrm>
        <a:off x="1144505" y="1039"/>
        <a:ext cx="2367526" cy="1420516"/>
      </dsp:txXfrm>
    </dsp:sp>
    <dsp:sp modelId="{4F603437-A2A9-4A5E-A8EC-F55FF070E897}">
      <dsp:nvSpPr>
        <dsp:cNvPr id="0" name=""/>
        <dsp:cNvSpPr/>
      </dsp:nvSpPr>
      <dsp:spPr>
        <a:xfrm>
          <a:off x="3672408" y="2"/>
          <a:ext cx="2367526" cy="1420516"/>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La place du langage</a:t>
          </a:r>
          <a:r>
            <a:rPr lang="fr-FR" sz="1400" kern="1200" dirty="0"/>
            <a:t> modélisant, structurant, este essentielle centrale  </a:t>
          </a:r>
        </a:p>
      </dsp:txBody>
      <dsp:txXfrm>
        <a:off x="3672408" y="2"/>
        <a:ext cx="2367526" cy="1420516"/>
      </dsp:txXfrm>
    </dsp:sp>
    <dsp:sp modelId="{362BE2AC-88A7-496C-82A6-1FB8514DB410}">
      <dsp:nvSpPr>
        <dsp:cNvPr id="0" name=""/>
        <dsp:cNvSpPr/>
      </dsp:nvSpPr>
      <dsp:spPr>
        <a:xfrm>
          <a:off x="6353064" y="1039"/>
          <a:ext cx="2367526" cy="142051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t>Un accueil et un accompagnement bienveillants des familles </a:t>
          </a:r>
          <a:r>
            <a:rPr lang="fr-FR" sz="1000" kern="1200" dirty="0"/>
            <a:t>visant une relation de confiance entre l’école et les familles sur tous les temps de la journée de l’enfant</a:t>
          </a:r>
        </a:p>
        <a:p>
          <a:pPr marL="0" lvl="0" indent="0" algn="ctr" defTabSz="444500">
            <a:lnSpc>
              <a:spcPct val="90000"/>
            </a:lnSpc>
            <a:spcBef>
              <a:spcPct val="0"/>
            </a:spcBef>
            <a:spcAft>
              <a:spcPct val="35000"/>
            </a:spcAft>
            <a:buNone/>
          </a:pPr>
          <a:r>
            <a:rPr lang="fr-FR" sz="1000" kern="1200" dirty="0"/>
            <a:t>« </a:t>
          </a:r>
          <a:r>
            <a:rPr lang="fr-FR" sz="1000" i="1" kern="1200" dirty="0"/>
            <a:t>l’école maternelle construit </a:t>
          </a:r>
          <a:r>
            <a:rPr lang="fr-FR" sz="1000" b="1" i="1" kern="1200" dirty="0"/>
            <a:t>des passerelles au quotidien entre la famille et l’école</a:t>
          </a:r>
          <a:r>
            <a:rPr lang="fr-FR" sz="1000" i="1" kern="1200" dirty="0"/>
            <a:t>, le temps scolaire et le temps périscolaire »</a:t>
          </a:r>
          <a:endParaRPr lang="fr-FR" sz="1000" kern="1200" dirty="0"/>
        </a:p>
      </dsp:txBody>
      <dsp:txXfrm>
        <a:off x="6353064" y="1039"/>
        <a:ext cx="2367526" cy="1420516"/>
      </dsp:txXfrm>
    </dsp:sp>
    <dsp:sp modelId="{EE02C2C6-5911-4B2A-BE91-95241BAFA6FD}">
      <dsp:nvSpPr>
        <dsp:cNvPr id="0" name=""/>
        <dsp:cNvSpPr/>
      </dsp:nvSpPr>
      <dsp:spPr>
        <a:xfrm>
          <a:off x="1144505" y="1658307"/>
          <a:ext cx="2367526" cy="142051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t>La construction progressive de la posture d’élève</a:t>
          </a:r>
        </a:p>
        <a:p>
          <a:pPr marL="0" lvl="0" indent="0" algn="ctr" defTabSz="444500">
            <a:lnSpc>
              <a:spcPct val="90000"/>
            </a:lnSpc>
            <a:spcBef>
              <a:spcPct val="0"/>
            </a:spcBef>
            <a:spcAft>
              <a:spcPct val="35000"/>
            </a:spcAft>
            <a:buNone/>
          </a:pPr>
          <a:r>
            <a:rPr lang="fr-FR" sz="1100" i="1" kern="1200" dirty="0"/>
            <a:t>« la classe constitue une communauté d’apprentissage qui établit les bases de la construction d’une citoyenneté respectueuse des règles et ouverte à la pluralité des cultures du monde »</a:t>
          </a:r>
          <a:endParaRPr lang="fr-FR" sz="1100" b="1" kern="1200" dirty="0"/>
        </a:p>
      </dsp:txBody>
      <dsp:txXfrm>
        <a:off x="1144505" y="1658307"/>
        <a:ext cx="2367526" cy="1420516"/>
      </dsp:txXfrm>
    </dsp:sp>
    <dsp:sp modelId="{EEB3392C-6A8A-48EE-A031-3B4208B5D862}">
      <dsp:nvSpPr>
        <dsp:cNvPr id="0" name=""/>
        <dsp:cNvSpPr/>
      </dsp:nvSpPr>
      <dsp:spPr>
        <a:xfrm>
          <a:off x="3748784" y="1658307"/>
          <a:ext cx="2367526" cy="142051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t>L’importance des interactions avec les autres enfants et les adultes </a:t>
          </a:r>
        </a:p>
        <a:p>
          <a:pPr marL="0" lvl="0" indent="0" algn="ctr" defTabSz="444500">
            <a:lnSpc>
              <a:spcPct val="90000"/>
            </a:lnSpc>
            <a:spcBef>
              <a:spcPct val="0"/>
            </a:spcBef>
            <a:spcAft>
              <a:spcPct val="35000"/>
            </a:spcAft>
            <a:buNone/>
          </a:pPr>
          <a:r>
            <a:rPr lang="fr-FR" sz="1200" i="1" kern="1200" dirty="0"/>
            <a:t>«</a:t>
          </a:r>
          <a:r>
            <a:rPr lang="fr-FR" sz="1100" i="1" kern="1200" dirty="0"/>
            <a:t> Les professeurs incitent les élèves à coopérer, à s’engager dans l’effort, à persévérer grâce à ses encouragements et à l’aide de leurs pairs </a:t>
          </a:r>
          <a:r>
            <a:rPr lang="fr-FR" sz="1200" i="1" kern="1200" dirty="0"/>
            <a:t>»</a:t>
          </a:r>
          <a:endParaRPr lang="fr-FR" sz="1200" b="1" kern="1200" dirty="0"/>
        </a:p>
      </dsp:txBody>
      <dsp:txXfrm>
        <a:off x="3748784" y="1658307"/>
        <a:ext cx="2367526" cy="1420516"/>
      </dsp:txXfrm>
    </dsp:sp>
    <dsp:sp modelId="{1B5D8C21-6131-43F9-AD0E-DB88CF9FDBCB}">
      <dsp:nvSpPr>
        <dsp:cNvPr id="0" name=""/>
        <dsp:cNvSpPr/>
      </dsp:nvSpPr>
      <dsp:spPr>
        <a:xfrm>
          <a:off x="6353064" y="1658307"/>
          <a:ext cx="2367526" cy="142051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fr-FR" sz="1000" kern="1200" dirty="0"/>
            <a:t>Des </a:t>
          </a:r>
          <a:r>
            <a:rPr lang="fr-FR" sz="1000" b="1" kern="1200" dirty="0"/>
            <a:t>modalités d’apprentissage </a:t>
          </a:r>
          <a:r>
            <a:rPr lang="fr-FR" sz="1000" kern="1200" dirty="0"/>
            <a:t>adaptées aux jeunes élèves qui apprendront </a:t>
          </a:r>
          <a:r>
            <a:rPr lang="fr-FR" sz="1000" kern="1200" dirty="0">
              <a:solidFill>
                <a:srgbClr val="FF0000"/>
              </a:solidFill>
            </a:rPr>
            <a:t>en jouant, en réfléchissant et en résolvant des problèmes concrets, en s’exerçant, en mémorisant, mais aussi en explorant</a:t>
          </a:r>
          <a:r>
            <a:rPr lang="fr-FR" sz="1000" kern="1200" dirty="0"/>
            <a:t> en agissant</a:t>
          </a:r>
        </a:p>
      </dsp:txBody>
      <dsp:txXfrm>
        <a:off x="6353064" y="1658307"/>
        <a:ext cx="2367526" cy="1420516"/>
      </dsp:txXfrm>
    </dsp:sp>
    <dsp:sp modelId="{F60B4784-9495-4EB4-85C0-4EEEAFE83D8E}">
      <dsp:nvSpPr>
        <dsp:cNvPr id="0" name=""/>
        <dsp:cNvSpPr/>
      </dsp:nvSpPr>
      <dsp:spPr>
        <a:xfrm>
          <a:off x="2446644" y="3315576"/>
          <a:ext cx="2367526" cy="1420516"/>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t>L’attention portée au bien-être, à la sécurité affective et à l’épanouissement de chaque enfant </a:t>
          </a:r>
        </a:p>
        <a:p>
          <a:pPr marL="0" lvl="0" indent="0" algn="ctr" defTabSz="444500">
            <a:lnSpc>
              <a:spcPct val="90000"/>
            </a:lnSpc>
            <a:spcBef>
              <a:spcPct val="0"/>
            </a:spcBef>
            <a:spcAft>
              <a:spcPct val="35000"/>
            </a:spcAft>
            <a:buNone/>
          </a:pPr>
          <a:r>
            <a:rPr lang="fr-FR" sz="1000" i="1" kern="1200" dirty="0"/>
            <a:t>"</a:t>
          </a:r>
          <a:r>
            <a:rPr lang="fr-FR" sz="1100" i="1" kern="1200" dirty="0"/>
            <a:t>à travers les situations concrètes de la vie de la classe, les professeurs favorisent le développement des </a:t>
          </a:r>
          <a:r>
            <a:rPr lang="fr-FR" sz="1100" b="1" i="1" kern="1200" dirty="0">
              <a:solidFill>
                <a:srgbClr val="7030A0"/>
              </a:solidFill>
            </a:rPr>
            <a:t>compétences psychosociales*».</a:t>
          </a:r>
          <a:endParaRPr lang="fr-FR" sz="1100" b="1" kern="1200" dirty="0">
            <a:solidFill>
              <a:srgbClr val="7030A0"/>
            </a:solidFill>
          </a:endParaRPr>
        </a:p>
      </dsp:txBody>
      <dsp:txXfrm>
        <a:off x="2446644" y="3315576"/>
        <a:ext cx="2367526" cy="1420516"/>
      </dsp:txXfrm>
    </dsp:sp>
    <dsp:sp modelId="{11CA788B-1291-4588-B9DE-08E411609E21}">
      <dsp:nvSpPr>
        <dsp:cNvPr id="0" name=""/>
        <dsp:cNvSpPr/>
      </dsp:nvSpPr>
      <dsp:spPr>
        <a:xfrm>
          <a:off x="5050924" y="3315576"/>
          <a:ext cx="2367526" cy="142051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fr-FR" sz="1200" kern="1200" dirty="0"/>
            <a:t>Le rôle de </a:t>
          </a:r>
          <a:r>
            <a:rPr lang="fr-FR" sz="1200" b="1" kern="1200" dirty="0"/>
            <a:t>l’école maternelle est crucial dans la </a:t>
          </a:r>
          <a:r>
            <a:rPr lang="fr-FR" sz="1200" b="1" kern="1200" dirty="0">
              <a:solidFill>
                <a:srgbClr val="FF0000"/>
              </a:solidFill>
            </a:rPr>
            <a:t>prévention des difficultés scolaires</a:t>
          </a:r>
          <a:r>
            <a:rPr lang="fr-FR" sz="1200" kern="1200" dirty="0">
              <a:solidFill>
                <a:srgbClr val="FF0000"/>
              </a:solidFill>
            </a:rPr>
            <a:t> et dans la </a:t>
          </a:r>
          <a:r>
            <a:rPr lang="fr-FR" sz="1200" b="1" kern="1200" dirty="0">
              <a:solidFill>
                <a:srgbClr val="FF0000"/>
              </a:solidFill>
            </a:rPr>
            <a:t>réduction des inégalités </a:t>
          </a:r>
          <a:r>
            <a:rPr lang="fr-FR" sz="1200" kern="1200" dirty="0"/>
            <a:t>dès les premières années de scolarisation</a:t>
          </a:r>
          <a:r>
            <a:rPr lang="fr-FR" sz="1000" kern="1200" dirty="0"/>
            <a:t>.</a:t>
          </a:r>
        </a:p>
      </dsp:txBody>
      <dsp:txXfrm>
        <a:off x="5050924" y="3315576"/>
        <a:ext cx="2367526" cy="14205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C9ED4110-0417-414D-A6E9-7A7F04E8CB31}" type="datetimeFigureOut">
              <a:rPr lang="fr-FR" smtClean="0"/>
              <a:t>02/07/2026</a:t>
            </a:fld>
            <a:endParaRPr lang="fr-FR"/>
          </a:p>
        </p:txBody>
      </p:sp>
      <p:sp>
        <p:nvSpPr>
          <p:cNvPr id="4" name="Espace réservé de l'image des diapositives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4BF97BB5-7B92-49D2-86E9-B86E1139ED54}" type="slidenum">
              <a:rPr lang="fr-FR" smtClean="0"/>
              <a:t>‹N°›</a:t>
            </a:fld>
            <a:endParaRPr lang="fr-FR"/>
          </a:p>
        </p:txBody>
      </p:sp>
    </p:spTree>
    <p:extLst>
      <p:ext uri="{BB962C8B-B14F-4D97-AF65-F5344CB8AC3E}">
        <p14:creationId xmlns:p14="http://schemas.microsoft.com/office/powerpoint/2010/main" val="326961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à toutes et à tous. Je vous propose aujourd'hui de découvrir ensemble les nouveaux programmes de l'école maternelle, parus au Bulletin officiel n°19 du 7 mai 2026.</a:t>
            </a:r>
          </a:p>
          <a:p>
            <a:r>
              <a:rPr lang="fr-FR" dirty="0"/>
              <a:t>Au cœur de ces programmes, je veux d'abord insister sur le rôle du directeur ou de la directrice, véritable pilote pédagogique. C'est lui ou elle qui garantit un accueil épanouissant, dans un contexte qui favorise les découvertes, répond aux besoins des enfants et stimule leur curiosité.</a:t>
            </a:r>
          </a:p>
          <a:p>
            <a:r>
              <a:rPr lang="fr-FR" dirty="0"/>
              <a:t>Ces textes reposent sur plusieurs piliers. Le développement global de l'enfant d'abord : on cherche à le faire grandir sur tous les plans, moteur, langagier, cognitif, affectif et social. La place du langage ensuite, qui reste centrale : l'adulte le modélise et le structure en permanence.</a:t>
            </a:r>
          </a:p>
          <a:p>
            <a:r>
              <a:rPr lang="fr-FR" dirty="0"/>
              <a:t>J'insisterai aussi sur l'accueil et l'accompagnement des familles, sur la construction progressive de la posture d'élève, et sur l'importance des interactions avec les adultes comme entre pairs.</a:t>
            </a:r>
          </a:p>
          <a:p>
            <a:r>
              <a:rPr lang="fr-FR" dirty="0"/>
              <a:t>Enfin, je rappellerai que l'école maternelle joue un rôle crucial dans la prévention des difficultés et la réduction des inégalités dès les premières années. C'est aussi là que se développent les compétences psychosociales, ces capacités qui permettent de bien vivre avec soi-même et avec les autres. Voilà le fil conducteur de notre présentation.</a:t>
            </a:r>
          </a:p>
        </p:txBody>
      </p:sp>
      <p:sp>
        <p:nvSpPr>
          <p:cNvPr id="4" name="Espace réservé du numéro de diapositive 3"/>
          <p:cNvSpPr>
            <a:spLocks noGrp="1"/>
          </p:cNvSpPr>
          <p:nvPr>
            <p:ph type="sldNum" sz="quarter" idx="5"/>
          </p:nvPr>
        </p:nvSpPr>
        <p:spPr/>
        <p:txBody>
          <a:bodyPr/>
          <a:lstStyle/>
          <a:p>
            <a:fld id="{4BF97BB5-7B92-49D2-86E9-B86E1139ED54}" type="slidenum">
              <a:rPr lang="fr-FR" smtClean="0"/>
              <a:t>1</a:t>
            </a:fld>
            <a:endParaRPr lang="fr-FR"/>
          </a:p>
        </p:txBody>
      </p:sp>
    </p:spTree>
    <p:extLst>
      <p:ext uri="{BB962C8B-B14F-4D97-AF65-F5344CB8AC3E}">
        <p14:creationId xmlns:p14="http://schemas.microsoft.com/office/powerpoint/2010/main" val="109128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présente les domaines d'apprentissage des nouveaux programmes. Le principe directeur tient en une phrase : une école bienveillante et exigeante, qui donne à chaque enfant les moyens de s'épanouir et de réussir.</a:t>
            </a:r>
          </a:p>
          <a:p>
            <a:r>
              <a:rPr lang="fr-FR" dirty="0"/>
              <a:t>Je vous propose de parcourir ces domaines un à un.</a:t>
            </a:r>
          </a:p>
          <a:p>
            <a:r>
              <a:rPr lang="fr-FR" dirty="0"/>
              <a:t>D'abord, le développement et la structuration du langage, à l'oral comme à l'écrit : c'est le socle de tous les autres apprentissages.</a:t>
            </a:r>
          </a:p>
          <a:p>
            <a:r>
              <a:rPr lang="fr-FR" dirty="0"/>
              <a:t>Ensuite, agir, comprendre et s'exprimer à travers les activités physiques, puis à travers les activités artistiques : le corps et la sensibilité sont des portes d'entrée essentielles.</a:t>
            </a:r>
          </a:p>
          <a:p>
            <a:r>
              <a:rPr lang="fr-FR" dirty="0"/>
              <a:t>Vient l'acquisition des premiers outils mathématiques, les nombres et les quantités, mais aussi se repérer dans l'espace, le temps et les formes.</a:t>
            </a:r>
          </a:p>
          <a:p>
            <a:r>
              <a:rPr lang="fr-FR" dirty="0"/>
              <a:t>Nous abordons aussi l'exploration du monde du vivant, de la matière et des objets, qui éveille la curiosité scientifique des enfants.</a:t>
            </a:r>
          </a:p>
          <a:p>
            <a:r>
              <a:rPr lang="fr-FR" dirty="0"/>
              <a:t>Enfin, la nouveauté que je tiens à souligner : l'éducation à la vie affective et relationnelle, l'EVAR, qui accompagne l'enfant dans sa relation à lui-même et aux autres.</a:t>
            </a:r>
          </a:p>
          <a:p>
            <a:r>
              <a:rPr lang="fr-FR" dirty="0"/>
              <a:t>Gardez en tête que ces domaines ne sont pas cloisonnés : ils se nourrissent les uns les autres tout au long de la journée de classe.</a:t>
            </a:r>
          </a:p>
        </p:txBody>
      </p:sp>
      <p:sp>
        <p:nvSpPr>
          <p:cNvPr id="4" name="Espace réservé du numéro de diapositive 3"/>
          <p:cNvSpPr>
            <a:spLocks noGrp="1"/>
          </p:cNvSpPr>
          <p:nvPr>
            <p:ph type="sldNum" sz="quarter" idx="5"/>
          </p:nvPr>
        </p:nvSpPr>
        <p:spPr/>
        <p:txBody>
          <a:bodyPr/>
          <a:lstStyle/>
          <a:p>
            <a:fld id="{4BF97BB5-7B92-49D2-86E9-B86E1139ED54}" type="slidenum">
              <a:rPr lang="fr-FR" smtClean="0"/>
              <a:t>2</a:t>
            </a:fld>
            <a:endParaRPr lang="fr-FR"/>
          </a:p>
        </p:txBody>
      </p:sp>
    </p:spTree>
    <p:extLst>
      <p:ext uri="{BB962C8B-B14F-4D97-AF65-F5344CB8AC3E}">
        <p14:creationId xmlns:p14="http://schemas.microsoft.com/office/powerpoint/2010/main" val="109128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terminer, je voudrais vous présenter les ressources qui vont vous accompagner dans le pilotage pédagogique de vos équipes. Elles s'organisent en trois grandes familles.</a:t>
            </a:r>
          </a:p>
          <a:p>
            <a:r>
              <a:rPr lang="fr-FR" dirty="0"/>
              <a:t>Les fiches repères d'abord : elles traitent de sujets très concrets du quotidien, les écrans et l'usage du numérique, l'EVAR, l'aménagement du temps de présence, la collation, la continence, la récréation, la sieste, ou encore la collaboration entre l'enseignant et l'ATSEM.</a:t>
            </a:r>
          </a:p>
          <a:p>
            <a:r>
              <a:rPr lang="fr-FR" dirty="0"/>
              <a:t>Ensuite, les ressources « Des clés pour » : elles donnent des leviers d'action sur des points précis, réussir des regroupements efficaces et équitables, garantir l'égalité fille-garçon en mathématiques, la médiation langagière, favoriser l'autonomie, articuler distinctement, ou enseigner explicitement en s'appuyant sur les quatre modalités d'apprentissage en maternelle.</a:t>
            </a:r>
          </a:p>
          <a:p>
            <a:r>
              <a:rPr lang="fr-FR" dirty="0"/>
              <a:t>Enfin, les Jeudis de la maternelle, notre cycle de webinaires animés par des intervenants spécialisés : l'EVAR avec Madame Perrino et Monsieur Thenail, articuler distinctement avec Clémence Roseau, les élèves à difficulté d'expression comportementale avec Stéphane Sarrazin, le jeu du faire-semblant avec Catherine Pascual et Dylan Racana, la manipulation avec Sylvain Degrand, les fonctions exécutives avec Carole Berger, et le sommeil, la sieste et les apprentissages avec Amandine Rey et Stéphanie Mazza.</a:t>
            </a:r>
          </a:p>
          <a:p>
            <a:r>
              <a:rPr lang="fr-FR" dirty="0"/>
              <a:t>Je vous invite à vous emparer de toutes ces ressources et à les diffuser largement au sein de vos écoles. Je vous remercie de votre attention.</a:t>
            </a:r>
          </a:p>
        </p:txBody>
      </p:sp>
      <p:sp>
        <p:nvSpPr>
          <p:cNvPr id="4" name="Espace réservé du numéro de diapositive 3"/>
          <p:cNvSpPr>
            <a:spLocks noGrp="1"/>
          </p:cNvSpPr>
          <p:nvPr>
            <p:ph type="sldNum" sz="quarter" idx="5"/>
          </p:nvPr>
        </p:nvSpPr>
        <p:spPr/>
        <p:txBody>
          <a:bodyPr/>
          <a:lstStyle/>
          <a:p>
            <a:fld id="{4BF97BB5-7B92-49D2-86E9-B86E1139ED54}" type="slidenum">
              <a:rPr lang="fr-FR" smtClean="0"/>
              <a:t>3</a:t>
            </a:fld>
            <a:endParaRPr lang="fr-FR"/>
          </a:p>
        </p:txBody>
      </p:sp>
    </p:spTree>
    <p:extLst>
      <p:ext uri="{BB962C8B-B14F-4D97-AF65-F5344CB8AC3E}">
        <p14:creationId xmlns:p14="http://schemas.microsoft.com/office/powerpoint/2010/main" val="109128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_01">
    <p:spTree>
      <p:nvGrpSpPr>
        <p:cNvPr id="1" name=""/>
        <p:cNvGrpSpPr/>
        <p:nvPr/>
      </p:nvGrpSpPr>
      <p:grpSpPr bwMode="auto">
        <a:xfrm>
          <a:off x="0" y="0"/>
          <a:ext cx="0" cy="0"/>
          <a:chOff x="0" y="0"/>
          <a:chExt cx="0" cy="0"/>
        </a:xfrm>
      </p:grpSpPr>
      <p:sp>
        <p:nvSpPr>
          <p:cNvPr id="4" name="Forme libre : Forme 9"/>
          <p:cNvSpPr/>
          <p:nvPr userDrawn="1"/>
        </p:nvSpPr>
        <p:spPr bwMode="auto">
          <a:xfrm>
            <a:off x="6676569" y="0"/>
            <a:ext cx="3522380"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extrusionOk="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fr-FR"/>
          </a:p>
        </p:txBody>
      </p:sp>
      <p:sp>
        <p:nvSpPr>
          <p:cNvPr id="5" name="Espace réservé d’image 11"/>
          <p:cNvSpPr>
            <a:spLocks noGrp="1"/>
          </p:cNvSpPr>
          <p:nvPr>
            <p:ph type="pic" sz="quarter" idx="10" hasCustomPrompt="1"/>
          </p:nvPr>
        </p:nvSpPr>
        <p:spPr bwMode="auto">
          <a:xfrm>
            <a:off x="0" y="0"/>
            <a:ext cx="6676567" cy="6858000"/>
          </a:xfrm>
        </p:spPr>
        <p:txBody>
          <a:bodyPr rtlCol="0" anchor="ctr" anchorCtr="1">
            <a:normAutofit/>
          </a:bodyPr>
          <a:lstStyle>
            <a:lvl1pPr marL="0" indent="0">
              <a:buNone/>
              <a:defRPr sz="2400">
                <a:solidFill>
                  <a:schemeClr val="bg1"/>
                </a:solidFill>
              </a:defRPr>
            </a:lvl1pPr>
          </a:lstStyle>
          <a:p>
            <a:pPr>
              <a:defRPr/>
            </a:pPr>
            <a:r>
              <a:rPr lang="fr-FR"/>
              <a:t>Insérer une image</a:t>
            </a:r>
            <a:endParaRPr/>
          </a:p>
        </p:txBody>
      </p:sp>
      <p:sp>
        <p:nvSpPr>
          <p:cNvPr id="6" name="Titre 1"/>
          <p:cNvSpPr>
            <a:spLocks noGrp="1"/>
          </p:cNvSpPr>
          <p:nvPr>
            <p:ph type="ctrTitle" hasCustomPrompt="1"/>
          </p:nvPr>
        </p:nvSpPr>
        <p:spPr bwMode="auto">
          <a:xfrm>
            <a:off x="7274143" y="1291771"/>
            <a:ext cx="4379976" cy="3611880"/>
          </a:xfrm>
        </p:spPr>
        <p:txBody>
          <a:bodyPr vert="horz" lIns="91440" tIns="45720" rIns="91440" bIns="45720" rtlCol="0" anchor="b" anchorCtr="1">
            <a:noAutofit/>
          </a:bodyPr>
          <a:lstStyle>
            <a:lvl1pPr>
              <a:defRPr lang="en-GB"/>
            </a:lvl1pPr>
          </a:lstStyle>
          <a:p>
            <a:pPr marL="0" lvl="0" algn="ctr">
              <a:defRPr/>
            </a:pPr>
            <a:r>
              <a:rPr lang="fr-FR"/>
              <a:t>TITRE</a:t>
            </a:r>
            <a:endParaRPr/>
          </a:p>
        </p:txBody>
      </p:sp>
      <p:sp>
        <p:nvSpPr>
          <p:cNvPr id="7" name="Sous-titre 2"/>
          <p:cNvSpPr>
            <a:spLocks noGrp="1"/>
          </p:cNvSpPr>
          <p:nvPr>
            <p:ph type="subTitle" idx="1" hasCustomPrompt="1"/>
          </p:nvPr>
        </p:nvSpPr>
        <p:spPr bwMode="auto">
          <a:xfrm>
            <a:off x="7389078" y="5392400"/>
            <a:ext cx="4178808" cy="521208"/>
          </a:xfrm>
        </p:spPr>
        <p:txBody>
          <a:bodyPr vert="horz" lIns="91440" tIns="45720" rIns="91440" bIns="45720" rtlCol="0" anchor="t">
            <a:noAutofit/>
          </a:bodyPr>
          <a:lstStyle>
            <a:lvl1pPr marL="0" indent="0" algn="ctr">
              <a:buNone/>
              <a:defRPr lang="en-US" sz="1800">
                <a:solidFill>
                  <a:srgbClr val="B2606E"/>
                </a:solidFill>
              </a:defRPr>
            </a:lvl1pPr>
          </a:lstStyle>
          <a:p>
            <a:pPr lvl="0">
              <a:defRPr/>
            </a:pPr>
            <a:r>
              <a:rPr lang="fr-FR"/>
              <a:t>Sous-titre</a:t>
            </a:r>
            <a:endParaRPr/>
          </a:p>
        </p:txBody>
      </p:sp>
      <p:grpSp>
        <p:nvGrpSpPr>
          <p:cNvPr id="8" name="Groupe 5"/>
          <p:cNvGrpSpPr/>
          <p:nvPr userDrawn="1"/>
        </p:nvGrpSpPr>
        <p:grpSpPr bwMode="auto">
          <a:xfrm>
            <a:off x="9140346" y="5054599"/>
            <a:ext cx="676274" cy="114300"/>
            <a:chOff x="9330845" y="5054599"/>
            <a:chExt cx="676274" cy="114300"/>
          </a:xfrm>
        </p:grpSpPr>
        <p:sp>
          <p:nvSpPr>
            <p:cNvPr id="9" name="Ovale 6"/>
            <p:cNvSpPr/>
            <p:nvPr/>
          </p:nvSpPr>
          <p:spPr bwMode="auto">
            <a:xfrm>
              <a:off x="9330845"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vale 7"/>
            <p:cNvSpPr/>
            <p:nvPr/>
          </p:nvSpPr>
          <p:spPr bwMode="auto">
            <a:xfrm>
              <a:off x="9518170"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Ovale 8"/>
            <p:cNvSpPr/>
            <p:nvPr/>
          </p:nvSpPr>
          <p:spPr bwMode="auto">
            <a:xfrm>
              <a:off x="9705495"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Ovale 10"/>
            <p:cNvSpPr/>
            <p:nvPr/>
          </p:nvSpPr>
          <p:spPr bwMode="auto">
            <a:xfrm>
              <a:off x="9892820"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uniquement">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33186" y="557438"/>
            <a:ext cx="10815863" cy="830997"/>
          </a:xfrm>
        </p:spPr>
        <p:txBody>
          <a:bodyPr vert="horz" wrap="square" lIns="0" tIns="45720" rIns="91440" bIns="45720" rtlCol="0" anchor="t">
            <a:noAutofit/>
          </a:bodyPr>
          <a:lstStyle>
            <a:lvl1pPr>
              <a:defRPr lang="en-GB" sz="2400">
                <a:solidFill>
                  <a:schemeClr val="tx1"/>
                </a:solidFill>
                <a:latin typeface="Corbel"/>
              </a:defRPr>
            </a:lvl1pPr>
          </a:lstStyle>
          <a:p>
            <a:pPr lvl="0">
              <a:lnSpc>
                <a:spcPct val="100000"/>
              </a:lnSpc>
              <a:defRPr/>
            </a:pPr>
            <a:r>
              <a:rPr lang="fr-FR"/>
              <a:t>Modifiez le style du titre</a:t>
            </a:r>
            <a:endParaRPr/>
          </a:p>
        </p:txBody>
      </p:sp>
      <p:grpSp>
        <p:nvGrpSpPr>
          <p:cNvPr id="5" name="Groupe 3"/>
          <p:cNvGrpSpPr/>
          <p:nvPr userDrawn="1"/>
        </p:nvGrpSpPr>
        <p:grpSpPr bwMode="auto">
          <a:xfrm>
            <a:off x="0" y="6086478"/>
            <a:ext cx="12191999" cy="600973"/>
            <a:chOff x="0" y="6086478"/>
            <a:chExt cx="12191999" cy="600973"/>
          </a:xfrm>
        </p:grpSpPr>
        <p:sp>
          <p:nvSpPr>
            <p:cNvPr id="6" name="Rectangle 4"/>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Ovale 6"/>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8" name="Espace réservé du numéro de diapositive 5"/>
          <p:cNvSpPr>
            <a:spLocks noAdjustHandles="1"/>
          </p:cNvSpPr>
          <p:nvPr userDrawn="1"/>
        </p:nvSpPr>
        <p:spPr bwMode="auto">
          <a:xfrm>
            <a:off x="11091209" y="6189345"/>
            <a:ext cx="600973" cy="395242"/>
          </a:xfrm>
          <a:prstGeom prst="rect">
            <a:avLst/>
          </a:prstGeom>
        </p:spPr>
        <p:txBody>
          <a:bodyPr vert="horz" lIns="0" tIns="0" rIns="0" bIns="0" rtlCol="0" anchor="ctr"/>
          <a:lstStyle>
            <a:defPPr>
              <a:defRPr lang="en-US"/>
            </a:defPPr>
            <a:lvl1pPr marL="0" algn="r" defTabSz="914400">
              <a:defRPr sz="11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247A4EEE-49CE-4F6C-BF32-B7FCC5EBBF45}" type="slidenum">
              <a:rPr lang="fr-FR" sz="1200">
                <a:solidFill>
                  <a:schemeClr val="bg1"/>
                </a:solidFill>
              </a:rPr>
              <a:t>‹N°›</a:t>
            </a:fld>
            <a:endParaRPr lang="fr-FR" sz="120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2 Texte Images_Important 01">
    <p:spTree>
      <p:nvGrpSpPr>
        <p:cNvPr id="1" name=""/>
        <p:cNvGrpSpPr/>
        <p:nvPr/>
      </p:nvGrpSpPr>
      <p:grpSpPr bwMode="auto">
        <a:xfrm>
          <a:off x="0" y="0"/>
          <a:ext cx="0" cy="0"/>
          <a:chOff x="0" y="0"/>
          <a:chExt cx="0" cy="0"/>
        </a:xfrm>
      </p:grpSpPr>
      <p:sp>
        <p:nvSpPr>
          <p:cNvPr id="4" name="Espace réservé d’image 16"/>
          <p:cNvSpPr>
            <a:spLocks noGrp="1"/>
          </p:cNvSpPr>
          <p:nvPr>
            <p:ph type="pic" sz="quarter" idx="13" hasCustomPrompt="1"/>
          </p:nvPr>
        </p:nvSpPr>
        <p:spPr bwMode="auto">
          <a:xfrm>
            <a:off x="6464299" y="0"/>
            <a:ext cx="5727699"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extrusionOk="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defRPr/>
            </a:pPr>
            <a:r>
              <a:rPr lang="fr-FR"/>
              <a:t>Insérer une image</a:t>
            </a:r>
            <a:endParaRPr/>
          </a:p>
        </p:txBody>
      </p:sp>
      <p:sp>
        <p:nvSpPr>
          <p:cNvPr id="5" name="Espace réservé d’image 11"/>
          <p:cNvSpPr>
            <a:spLocks noGrp="1"/>
          </p:cNvSpPr>
          <p:nvPr>
            <p:ph type="pic" sz="quarter" idx="12" hasCustomPrompt="1"/>
          </p:nvPr>
        </p:nvSpPr>
        <p:spPr bwMode="auto">
          <a:xfrm>
            <a:off x="0" y="0"/>
            <a:ext cx="8087303"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extrusionOk="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a:lnSpc>
                <a:spcPct val="90000"/>
              </a:lnSpc>
              <a:spcBef>
                <a:spcPts val="1000"/>
              </a:spcBef>
              <a:spcAft>
                <a:spcPts val="0"/>
              </a:spcAft>
              <a:buClrTx/>
              <a:buSzTx/>
              <a:buFont typeface="Arial"/>
              <a:buNone/>
              <a:defRPr sz="1800"/>
            </a:lvl1pPr>
          </a:lstStyle>
          <a:p>
            <a:pPr marL="285750" marR="0" lvl="0" indent="-285750" algn="ctr" defTabSz="914400">
              <a:lnSpc>
                <a:spcPct val="90000"/>
              </a:lnSpc>
              <a:spcBef>
                <a:spcPts val="1000"/>
              </a:spcBef>
              <a:spcAft>
                <a:spcPts val="0"/>
              </a:spcAft>
              <a:buClrTx/>
              <a:buSzTx/>
              <a:defRPr/>
            </a:pPr>
            <a:r>
              <a:rPr lang="fr-FR"/>
              <a:t>Insérer une image</a:t>
            </a:r>
            <a:endParaRPr/>
          </a:p>
        </p:txBody>
      </p:sp>
      <p:sp>
        <p:nvSpPr>
          <p:cNvPr id="6" name="Espace réservé du texte 12"/>
          <p:cNvSpPr>
            <a:spLocks noGrp="1"/>
          </p:cNvSpPr>
          <p:nvPr>
            <p:ph type="body" sz="quarter" idx="11" hasCustomPrompt="1"/>
          </p:nvPr>
        </p:nvSpPr>
        <p:spPr bwMode="auto">
          <a:xfrm>
            <a:off x="785585" y="5047106"/>
            <a:ext cx="5005613" cy="1005840"/>
          </a:xfrm>
        </p:spPr>
        <p:txBody>
          <a:bodyPr vert="horz" wrap="square" lIns="0" tIns="45720" rIns="0" bIns="45720" rtlCol="0" anchor="t">
            <a:noAutofit/>
          </a:bodyPr>
          <a:lstStyle>
            <a:lvl1pPr marL="0" indent="0">
              <a:buNone/>
              <a:defRPr lang="en-US" sz="1600">
                <a:solidFill>
                  <a:schemeClr val="tx1"/>
                </a:solidFill>
                <a:latin typeface="+mn-lt"/>
                <a:ea typeface="+mj-ea"/>
                <a:cs typeface="+mj-cs"/>
              </a:defRPr>
            </a:lvl1pPr>
          </a:lstStyle>
          <a:p>
            <a:pPr marL="57150" lvl="0" indent="-285750">
              <a:lnSpc>
                <a:spcPct val="100000"/>
              </a:lnSpc>
              <a:spcBef>
                <a:spcPts val="0"/>
              </a:spcBef>
              <a:defRPr/>
            </a:pPr>
            <a:r>
              <a:rPr lang="fr-FR"/>
              <a:t>Modifiez les styles du texte du masque</a:t>
            </a:r>
            <a:endParaRPr/>
          </a:p>
        </p:txBody>
      </p:sp>
      <p:sp>
        <p:nvSpPr>
          <p:cNvPr id="7" name="Titre 1"/>
          <p:cNvSpPr>
            <a:spLocks noGrp="1"/>
          </p:cNvSpPr>
          <p:nvPr>
            <p:ph type="title"/>
          </p:nvPr>
        </p:nvSpPr>
        <p:spPr bwMode="auto">
          <a:xfrm>
            <a:off x="785585" y="4081467"/>
            <a:ext cx="5005613" cy="822960"/>
          </a:xfrm>
        </p:spPr>
        <p:txBody>
          <a:bodyPr vert="horz" wrap="square" lIns="0" tIns="45720" rIns="91440" bIns="45720" rtlCol="0" anchor="t">
            <a:noAutofit/>
          </a:bodyPr>
          <a:lstStyle>
            <a:lvl1pPr marL="0" indent="0">
              <a:buFont typeface="Arial"/>
              <a:buNone/>
              <a:defRPr lang="en-GB" sz="2400">
                <a:solidFill>
                  <a:schemeClr val="tx1"/>
                </a:solidFill>
                <a:latin typeface="Corbel"/>
              </a:defRPr>
            </a:lvl1pPr>
          </a:lstStyle>
          <a:p>
            <a:pPr marL="0" lvl="0">
              <a:lnSpc>
                <a:spcPct val="100000"/>
              </a:lnSpc>
              <a:defRPr/>
            </a:pPr>
            <a:r>
              <a:rPr lang="fr-FR"/>
              <a:t>Modifiez le style du titre</a:t>
            </a:r>
            <a:endParaRPr/>
          </a:p>
        </p:txBody>
      </p:sp>
      <p:sp>
        <p:nvSpPr>
          <p:cNvPr id="8" name="Espace réservé du numéro de diapositive 7"/>
          <p:cNvSpPr>
            <a:spLocks noGrp="1"/>
          </p:cNvSpPr>
          <p:nvPr>
            <p:ph type="sldNum" sz="quarter" idx="4"/>
          </p:nvPr>
        </p:nvSpPr>
        <p:spPr bwMode="auto">
          <a:xfrm>
            <a:off x="11091209" y="6189345"/>
            <a:ext cx="600973" cy="395242"/>
          </a:xfrm>
          <a:prstGeom prst="rect">
            <a:avLst/>
          </a:prstGeom>
        </p:spPr>
        <p:txBody>
          <a:bodyPr vert="horz" lIns="0" tIns="0" rIns="0" bIns="0" rtlCol="0" anchor="ctr"/>
          <a:lstStyle>
            <a:lvl1pPr>
              <a:defRPr lang="en-GB" sz="1200">
                <a:solidFill>
                  <a:schemeClr val="bg1"/>
                </a:solidFill>
              </a:defRPr>
            </a:lvl1pPr>
          </a:lstStyle>
          <a:p>
            <a:pPr algn="ctr">
              <a:defRPr/>
            </a:pPr>
            <a:fld id="{817179DE-9BF3-494C-804F-0C7C90AC8700}"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grpSp>
        <p:nvGrpSpPr>
          <p:cNvPr id="4" name="Groupe 2"/>
          <p:cNvGrpSpPr/>
          <p:nvPr userDrawn="1"/>
        </p:nvGrpSpPr>
        <p:grpSpPr bwMode="auto">
          <a:xfrm>
            <a:off x="0" y="6086478"/>
            <a:ext cx="12191999" cy="600973"/>
            <a:chOff x="0" y="6086478"/>
            <a:chExt cx="12191999" cy="600973"/>
          </a:xfrm>
        </p:grpSpPr>
        <p:sp>
          <p:nvSpPr>
            <p:cNvPr id="5" name="Rectangle 3"/>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Ovale 5"/>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7" name="Espace réservé du numéro de diapositive 7"/>
          <p:cNvSpPr>
            <a:spLocks noGrp="1"/>
          </p:cNvSpPr>
          <p:nvPr>
            <p:ph type="sldNum" sz="quarter" idx="4"/>
          </p:nvPr>
        </p:nvSpPr>
        <p:spPr bwMode="auto">
          <a:xfrm>
            <a:off x="11091209" y="6189345"/>
            <a:ext cx="600973" cy="395242"/>
          </a:xfrm>
          <a:prstGeom prst="rect">
            <a:avLst/>
          </a:prstGeom>
        </p:spPr>
        <p:txBody>
          <a:bodyPr vert="horz" lIns="0" tIns="0" rIns="0" bIns="0" rtlCol="0" anchor="ctr"/>
          <a:lstStyle>
            <a:lvl1pPr>
              <a:defRPr lang="en-GB" sz="1200">
                <a:solidFill>
                  <a:schemeClr val="bg1"/>
                </a:solidFill>
              </a:defRPr>
            </a:lvl1pPr>
          </a:lstStyle>
          <a:p>
            <a:pPr algn="ctr">
              <a:defRPr/>
            </a:pPr>
            <a:fld id="{817179DE-9BF3-494C-804F-0C7C90AC8700}" type="slidenum">
              <a:rPr lang="fr-F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Décision">
    <p:spTree>
      <p:nvGrpSpPr>
        <p:cNvPr id="1" name=""/>
        <p:cNvGrpSpPr/>
        <p:nvPr/>
      </p:nvGrpSpPr>
      <p:grpSpPr bwMode="auto">
        <a:xfrm>
          <a:off x="0" y="0"/>
          <a:ext cx="0" cy="0"/>
          <a:chOff x="0" y="0"/>
          <a:chExt cx="0" cy="0"/>
        </a:xfrm>
      </p:grpSpPr>
      <p:sp>
        <p:nvSpPr>
          <p:cNvPr id="4" name="Espace réservé d’image 8"/>
          <p:cNvSpPr>
            <a:spLocks noGrp="1"/>
          </p:cNvSpPr>
          <p:nvPr>
            <p:ph type="pic" sz="quarter" idx="10" hasCustomPrompt="1"/>
          </p:nvPr>
        </p:nvSpPr>
        <p:spPr bwMode="auto">
          <a:xfrm>
            <a:off x="0" y="0"/>
            <a:ext cx="12191999"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defRPr/>
            </a:pPr>
            <a:r>
              <a:rPr lang="fr-FR"/>
              <a:t>Insérer une image</a:t>
            </a:r>
            <a:endParaRPr/>
          </a:p>
        </p:txBody>
      </p:sp>
      <p:sp>
        <p:nvSpPr>
          <p:cNvPr id="5" name="Titre 1"/>
          <p:cNvSpPr>
            <a:spLocks noGrp="1"/>
          </p:cNvSpPr>
          <p:nvPr>
            <p:ph type="ctrTitle" hasCustomPrompt="1"/>
          </p:nvPr>
        </p:nvSpPr>
        <p:spPr bwMode="auto">
          <a:xfrm>
            <a:off x="691079" y="2139696"/>
            <a:ext cx="5578994" cy="879927"/>
          </a:xfrm>
        </p:spPr>
        <p:txBody>
          <a:bodyPr vert="horz" lIns="91440" tIns="45720" rIns="91440" bIns="45720" rtlCol="0" anchor="ctr" anchorCtr="0">
            <a:noAutofit/>
          </a:bodyPr>
          <a:lstStyle>
            <a:lvl1pPr algn="l">
              <a:defRPr lang="en-GB" b="0">
                <a:solidFill>
                  <a:schemeClr val="bg1"/>
                </a:solidFill>
              </a:defRPr>
            </a:lvl1pPr>
          </a:lstStyle>
          <a:p>
            <a:pPr marL="0" lvl="0" algn="ctr">
              <a:defRPr/>
            </a:pPr>
            <a:r>
              <a:rPr lang="fr-FR"/>
              <a:t>TITRE</a:t>
            </a:r>
            <a:endParaRPr/>
          </a:p>
        </p:txBody>
      </p:sp>
      <p:sp>
        <p:nvSpPr>
          <p:cNvPr id="6" name="Espace réservé du texte 4"/>
          <p:cNvSpPr>
            <a:spLocks noGrp="1"/>
          </p:cNvSpPr>
          <p:nvPr>
            <p:ph type="body" sz="quarter" idx="15" hasCustomPrompt="1"/>
          </p:nvPr>
        </p:nvSpPr>
        <p:spPr bwMode="auto">
          <a:xfrm>
            <a:off x="1359074" y="3653096"/>
            <a:ext cx="3695205" cy="276998"/>
          </a:xfrm>
        </p:spPr>
        <p:txBody>
          <a:bodyPr lIns="0" rtlCol="0" anchor="ctr">
            <a:noAutofit/>
          </a:bodyPr>
          <a:lstStyle>
            <a:lvl1pPr marL="0" indent="0">
              <a:lnSpc>
                <a:spcPct val="100000"/>
              </a:lnSpc>
              <a:buNone/>
              <a:defRPr sz="1800" spc="0">
                <a:solidFill>
                  <a:schemeClr val="bg1"/>
                </a:solidFill>
              </a:defRPr>
            </a:lvl1pPr>
          </a:lstStyle>
          <a:p>
            <a:pPr lvl="0">
              <a:defRPr/>
            </a:pPr>
            <a:r>
              <a:rPr lang="fr-FR"/>
              <a:t>Nom</a:t>
            </a:r>
            <a:endParaRPr/>
          </a:p>
        </p:txBody>
      </p:sp>
      <p:sp>
        <p:nvSpPr>
          <p:cNvPr id="7" name="Espace réservé du texte 4"/>
          <p:cNvSpPr>
            <a:spLocks noGrp="1"/>
          </p:cNvSpPr>
          <p:nvPr>
            <p:ph type="body" sz="quarter" idx="16" hasCustomPrompt="1"/>
          </p:nvPr>
        </p:nvSpPr>
        <p:spPr bwMode="auto">
          <a:xfrm>
            <a:off x="1359074" y="4392150"/>
            <a:ext cx="3695205" cy="276998"/>
          </a:xfrm>
        </p:spPr>
        <p:txBody>
          <a:bodyPr lIns="0" rtlCol="0" anchor="ctr">
            <a:noAutofit/>
          </a:bodyPr>
          <a:lstStyle>
            <a:lvl1pPr marL="0" indent="0">
              <a:lnSpc>
                <a:spcPct val="100000"/>
              </a:lnSpc>
              <a:buNone/>
              <a:defRPr sz="1800" spc="0">
                <a:solidFill>
                  <a:schemeClr val="bg1"/>
                </a:solidFill>
              </a:defRPr>
            </a:lvl1pPr>
          </a:lstStyle>
          <a:p>
            <a:pPr lvl="0">
              <a:defRPr/>
            </a:pPr>
            <a:r>
              <a:rPr lang="fr-FR"/>
              <a:t>Téléphone</a:t>
            </a:r>
            <a:endParaRPr/>
          </a:p>
        </p:txBody>
      </p:sp>
      <p:sp>
        <p:nvSpPr>
          <p:cNvPr id="8" name="Espace réservé du texte 4"/>
          <p:cNvSpPr>
            <a:spLocks noGrp="1"/>
          </p:cNvSpPr>
          <p:nvPr>
            <p:ph type="body" sz="quarter" idx="17" hasCustomPrompt="1"/>
          </p:nvPr>
        </p:nvSpPr>
        <p:spPr bwMode="auto">
          <a:xfrm>
            <a:off x="1359074" y="5131204"/>
            <a:ext cx="3695205" cy="276998"/>
          </a:xfrm>
        </p:spPr>
        <p:txBody>
          <a:bodyPr lIns="0" rtlCol="0" anchor="ctr">
            <a:noAutofit/>
          </a:bodyPr>
          <a:lstStyle>
            <a:lvl1pPr marL="0" indent="0">
              <a:lnSpc>
                <a:spcPct val="100000"/>
              </a:lnSpc>
              <a:buNone/>
              <a:defRPr sz="1800" spc="0">
                <a:solidFill>
                  <a:schemeClr val="bg1"/>
                </a:solidFill>
              </a:defRPr>
            </a:lvl1pPr>
          </a:lstStyle>
          <a:p>
            <a:pPr lvl="0">
              <a:defRPr/>
            </a:pPr>
            <a:r>
              <a:rPr lang="fr-FR"/>
              <a:t>Adresse électronique</a:t>
            </a:r>
            <a:endParaRPr/>
          </a:p>
        </p:txBody>
      </p:sp>
      <p:sp>
        <p:nvSpPr>
          <p:cNvPr id="9" name="Espace réservé du texte 4"/>
          <p:cNvSpPr>
            <a:spLocks noGrp="1"/>
          </p:cNvSpPr>
          <p:nvPr>
            <p:ph type="body" sz="quarter" idx="18" hasCustomPrompt="1"/>
          </p:nvPr>
        </p:nvSpPr>
        <p:spPr bwMode="auto">
          <a:xfrm>
            <a:off x="1359074" y="5870257"/>
            <a:ext cx="3695205" cy="276998"/>
          </a:xfrm>
        </p:spPr>
        <p:txBody>
          <a:bodyPr lIns="0" rtlCol="0" anchor="ctr">
            <a:noAutofit/>
          </a:bodyPr>
          <a:lstStyle>
            <a:lvl1pPr marL="0" indent="0">
              <a:lnSpc>
                <a:spcPct val="100000"/>
              </a:lnSpc>
              <a:buNone/>
              <a:defRPr sz="1800" spc="0">
                <a:solidFill>
                  <a:schemeClr val="bg1"/>
                </a:solidFill>
              </a:defRPr>
            </a:lvl1pPr>
          </a:lstStyle>
          <a:p>
            <a:pPr lvl="0">
              <a:defRPr/>
            </a:pPr>
            <a:r>
              <a:rPr lang="fr-FR"/>
              <a:t>Site web</a:t>
            </a:r>
            <a:endParaRPr/>
          </a:p>
        </p:txBody>
      </p:sp>
      <p:sp>
        <p:nvSpPr>
          <p:cNvPr id="10" name="Espace réservé du contenu 2"/>
          <p:cNvSpPr>
            <a:spLocks noGrp="1" noChangeAspect="1"/>
          </p:cNvSpPr>
          <p:nvPr>
            <p:ph sz="quarter" idx="19" hasCustomPrompt="1"/>
          </p:nvPr>
        </p:nvSpPr>
        <p:spPr bwMode="auto">
          <a:xfrm>
            <a:off x="691079" y="4295743"/>
            <a:ext cx="469812" cy="469811"/>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a:defRPr/>
            </a:pPr>
            <a:r>
              <a:rPr lang="fr-FR"/>
              <a:t>Icône</a:t>
            </a:r>
            <a:endParaRPr/>
          </a:p>
        </p:txBody>
      </p:sp>
      <p:sp>
        <p:nvSpPr>
          <p:cNvPr id="11" name="Espace réservé du contenu 2"/>
          <p:cNvSpPr>
            <a:spLocks noGrp="1" noChangeAspect="1"/>
          </p:cNvSpPr>
          <p:nvPr>
            <p:ph sz="quarter" idx="20" hasCustomPrompt="1"/>
          </p:nvPr>
        </p:nvSpPr>
        <p:spPr bwMode="auto">
          <a:xfrm>
            <a:off x="691079" y="5034798"/>
            <a:ext cx="469812" cy="469811"/>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a:defRPr/>
            </a:pPr>
            <a:r>
              <a:rPr lang="fr-FR"/>
              <a:t>Icône</a:t>
            </a:r>
            <a:endParaRPr/>
          </a:p>
        </p:txBody>
      </p:sp>
      <p:sp>
        <p:nvSpPr>
          <p:cNvPr id="12" name="Espace réservé du contenu 2"/>
          <p:cNvSpPr>
            <a:spLocks noGrp="1" noChangeAspect="1"/>
          </p:cNvSpPr>
          <p:nvPr>
            <p:ph sz="quarter" idx="21" hasCustomPrompt="1"/>
          </p:nvPr>
        </p:nvSpPr>
        <p:spPr bwMode="auto">
          <a:xfrm>
            <a:off x="691079" y="5773851"/>
            <a:ext cx="469812" cy="469811"/>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a:defRPr/>
            </a:pPr>
            <a:r>
              <a:rPr lang="fr-FR"/>
              <a:t>Icône</a:t>
            </a:r>
            <a:endParaRPr/>
          </a:p>
        </p:txBody>
      </p:sp>
      <p:sp>
        <p:nvSpPr>
          <p:cNvPr id="13" name="Espace réservé du contenu 2"/>
          <p:cNvSpPr>
            <a:spLocks noGrp="1" noChangeAspect="1"/>
          </p:cNvSpPr>
          <p:nvPr>
            <p:ph sz="quarter" idx="22" hasCustomPrompt="1"/>
          </p:nvPr>
        </p:nvSpPr>
        <p:spPr bwMode="auto">
          <a:xfrm>
            <a:off x="691079" y="3556689"/>
            <a:ext cx="469812" cy="469811"/>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a:defRPr/>
            </a:pPr>
            <a:r>
              <a:rPr lang="fr-FR"/>
              <a:t>Icône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hasCustomPrompt="1"/>
          </p:nvPr>
        </p:nvSpPr>
        <p:spPr bwMode="auto">
          <a:xfrm>
            <a:off x="7274143" y="1291771"/>
            <a:ext cx="4379976" cy="3611880"/>
          </a:xfrm>
        </p:spPr>
        <p:txBody>
          <a:bodyPr vert="horz" lIns="91440" tIns="45720" rIns="91440" bIns="45720" rtlCol="0" anchor="b" anchorCtr="1">
            <a:noAutofit/>
          </a:bodyPr>
          <a:lstStyle>
            <a:lvl1pPr>
              <a:defRPr lang="en-GB"/>
            </a:lvl1pPr>
          </a:lstStyle>
          <a:p>
            <a:pPr marL="0" lvl="0" algn="ctr">
              <a:defRPr/>
            </a:pPr>
            <a:r>
              <a:rPr lang="fr-FR"/>
              <a:t>TITRE</a:t>
            </a:r>
            <a:endParaRPr/>
          </a:p>
        </p:txBody>
      </p:sp>
      <p:sp>
        <p:nvSpPr>
          <p:cNvPr id="5" name="Sous-titre 2"/>
          <p:cNvSpPr>
            <a:spLocks noGrp="1"/>
          </p:cNvSpPr>
          <p:nvPr>
            <p:ph type="subTitle" idx="1" hasCustomPrompt="1"/>
          </p:nvPr>
        </p:nvSpPr>
        <p:spPr bwMode="auto">
          <a:xfrm>
            <a:off x="7389078" y="5392400"/>
            <a:ext cx="4178808" cy="521208"/>
          </a:xfrm>
        </p:spPr>
        <p:txBody>
          <a:bodyPr vert="horz" lIns="91440" tIns="45720" rIns="91440" bIns="45720" rtlCol="0" anchor="t">
            <a:noAutofit/>
          </a:bodyPr>
          <a:lstStyle>
            <a:lvl1pPr marL="0" indent="0" algn="ctr">
              <a:buNone/>
              <a:defRPr lang="en-US" sz="1800">
                <a:solidFill>
                  <a:srgbClr val="B2606E"/>
                </a:solidFill>
              </a:defRPr>
            </a:lvl1pPr>
          </a:lstStyle>
          <a:p>
            <a:pPr lvl="0">
              <a:defRPr/>
            </a:pPr>
            <a:r>
              <a:rPr lang="fr-FR"/>
              <a:t>Sous-titre</a:t>
            </a:r>
            <a:endParaRPr/>
          </a:p>
        </p:txBody>
      </p:sp>
      <p:grpSp>
        <p:nvGrpSpPr>
          <p:cNvPr id="6" name="Groupe 5"/>
          <p:cNvGrpSpPr/>
          <p:nvPr userDrawn="1"/>
        </p:nvGrpSpPr>
        <p:grpSpPr bwMode="auto">
          <a:xfrm>
            <a:off x="9140346" y="5054599"/>
            <a:ext cx="676274" cy="114300"/>
            <a:chOff x="9330845" y="5054599"/>
            <a:chExt cx="676274" cy="114300"/>
          </a:xfrm>
        </p:grpSpPr>
        <p:sp>
          <p:nvSpPr>
            <p:cNvPr id="7" name="Ovale 6"/>
            <p:cNvSpPr/>
            <p:nvPr/>
          </p:nvSpPr>
          <p:spPr bwMode="auto">
            <a:xfrm>
              <a:off x="9330845"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vale 7"/>
            <p:cNvSpPr/>
            <p:nvPr/>
          </p:nvSpPr>
          <p:spPr bwMode="auto">
            <a:xfrm>
              <a:off x="9518170"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vale 8"/>
            <p:cNvSpPr/>
            <p:nvPr/>
          </p:nvSpPr>
          <p:spPr bwMode="auto">
            <a:xfrm>
              <a:off x="9705495"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vale 10"/>
            <p:cNvSpPr/>
            <p:nvPr/>
          </p:nvSpPr>
          <p:spPr bwMode="auto">
            <a:xfrm>
              <a:off x="9892820"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1" name="Forme libre : Forme 12"/>
          <p:cNvSpPr/>
          <p:nvPr userDrawn="1"/>
        </p:nvSpPr>
        <p:spPr bwMode="auto">
          <a:xfrm>
            <a:off x="0" y="0"/>
            <a:ext cx="8568964"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extrusionOk="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En-tête de section">
    <p:spTree>
      <p:nvGrpSpPr>
        <p:cNvPr id="1" name=""/>
        <p:cNvGrpSpPr/>
        <p:nvPr/>
      </p:nvGrpSpPr>
      <p:grpSpPr bwMode="auto">
        <a:xfrm>
          <a:off x="0" y="0"/>
          <a:ext cx="0" cy="0"/>
          <a:chOff x="0" y="0"/>
          <a:chExt cx="0" cy="0"/>
        </a:xfrm>
      </p:grpSpPr>
      <p:sp>
        <p:nvSpPr>
          <p:cNvPr id="4" name="Forme libre : Forme 9"/>
          <p:cNvSpPr/>
          <p:nvPr userDrawn="1"/>
        </p:nvSpPr>
        <p:spPr bwMode="auto">
          <a:xfrm>
            <a:off x="4334809" y="0"/>
            <a:ext cx="3522380"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extrusionOk="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fr-FR"/>
          </a:p>
        </p:txBody>
      </p:sp>
      <p:sp>
        <p:nvSpPr>
          <p:cNvPr id="5" name="Titre 1"/>
          <p:cNvSpPr>
            <a:spLocks noGrp="1"/>
          </p:cNvSpPr>
          <p:nvPr>
            <p:ph type="ctrTitle" hasCustomPrompt="1"/>
          </p:nvPr>
        </p:nvSpPr>
        <p:spPr bwMode="auto">
          <a:xfrm>
            <a:off x="7274143" y="1291771"/>
            <a:ext cx="4379976" cy="3611880"/>
          </a:xfrm>
        </p:spPr>
        <p:txBody>
          <a:bodyPr vert="horz" lIns="91440" tIns="45720" rIns="91440" bIns="45720" rtlCol="0" anchor="b" anchorCtr="1">
            <a:noAutofit/>
          </a:bodyPr>
          <a:lstStyle>
            <a:lvl1pPr>
              <a:defRPr lang="en-GB"/>
            </a:lvl1pPr>
          </a:lstStyle>
          <a:p>
            <a:pPr marL="0" lvl="0" algn="ctr">
              <a:defRPr/>
            </a:pPr>
            <a:r>
              <a:rPr lang="fr-FR"/>
              <a:t>TITRE</a:t>
            </a:r>
            <a:endParaRPr/>
          </a:p>
        </p:txBody>
      </p:sp>
      <p:sp>
        <p:nvSpPr>
          <p:cNvPr id="6" name="Sous-titre 2"/>
          <p:cNvSpPr>
            <a:spLocks noGrp="1"/>
          </p:cNvSpPr>
          <p:nvPr>
            <p:ph type="subTitle" idx="1" hasCustomPrompt="1"/>
          </p:nvPr>
        </p:nvSpPr>
        <p:spPr bwMode="auto">
          <a:xfrm>
            <a:off x="7389078" y="5392400"/>
            <a:ext cx="4178808" cy="521208"/>
          </a:xfrm>
        </p:spPr>
        <p:txBody>
          <a:bodyPr vert="horz" lIns="91440" tIns="45720" rIns="91440" bIns="45720" rtlCol="0" anchor="t">
            <a:noAutofit/>
          </a:bodyPr>
          <a:lstStyle>
            <a:lvl1pPr marL="0" indent="0" algn="ctr">
              <a:buNone/>
              <a:defRPr lang="en-US" sz="1800">
                <a:solidFill>
                  <a:srgbClr val="B2606E"/>
                </a:solidFill>
              </a:defRPr>
            </a:lvl1pPr>
          </a:lstStyle>
          <a:p>
            <a:pPr lvl="0">
              <a:defRPr/>
            </a:pPr>
            <a:r>
              <a:rPr lang="fr-FR"/>
              <a:t>Sous-titre</a:t>
            </a:r>
            <a:endParaRPr/>
          </a:p>
        </p:txBody>
      </p:sp>
      <p:grpSp>
        <p:nvGrpSpPr>
          <p:cNvPr id="7" name="Groupe 5"/>
          <p:cNvGrpSpPr/>
          <p:nvPr userDrawn="1"/>
        </p:nvGrpSpPr>
        <p:grpSpPr bwMode="auto">
          <a:xfrm>
            <a:off x="9140346" y="5054599"/>
            <a:ext cx="676274" cy="114300"/>
            <a:chOff x="9330845" y="5054599"/>
            <a:chExt cx="676274" cy="114300"/>
          </a:xfrm>
        </p:grpSpPr>
        <p:sp>
          <p:nvSpPr>
            <p:cNvPr id="8" name="Ovale 6"/>
            <p:cNvSpPr/>
            <p:nvPr/>
          </p:nvSpPr>
          <p:spPr bwMode="auto">
            <a:xfrm>
              <a:off x="9330845"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vale 7"/>
            <p:cNvSpPr/>
            <p:nvPr/>
          </p:nvSpPr>
          <p:spPr bwMode="auto">
            <a:xfrm>
              <a:off x="9518170"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vale 8"/>
            <p:cNvSpPr/>
            <p:nvPr/>
          </p:nvSpPr>
          <p:spPr bwMode="auto">
            <a:xfrm>
              <a:off x="9705495"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Ovale 10"/>
            <p:cNvSpPr/>
            <p:nvPr/>
          </p:nvSpPr>
          <p:spPr bwMode="auto">
            <a:xfrm>
              <a:off x="9892820" y="5054599"/>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33186" y="557438"/>
            <a:ext cx="10815863" cy="830997"/>
          </a:xfrm>
        </p:spPr>
        <p:txBody>
          <a:bodyPr vert="horz" wrap="square" lIns="0" tIns="45720" rIns="91440" bIns="45720" rtlCol="0" anchor="t">
            <a:noAutofit/>
          </a:bodyPr>
          <a:lstStyle>
            <a:lvl1pPr>
              <a:defRPr lang="en-GB" sz="2400">
                <a:solidFill>
                  <a:schemeClr val="tx1"/>
                </a:solidFill>
                <a:latin typeface="Corbel"/>
              </a:defRPr>
            </a:lvl1pPr>
          </a:lstStyle>
          <a:p>
            <a:pPr lvl="0">
              <a:lnSpc>
                <a:spcPct val="100000"/>
              </a:lnSpc>
              <a:defRPr/>
            </a:pPr>
            <a:r>
              <a:rPr lang="fr-FR"/>
              <a:t>Modifiez le style du titre</a:t>
            </a:r>
            <a:endParaRPr/>
          </a:p>
        </p:txBody>
      </p:sp>
      <p:grpSp>
        <p:nvGrpSpPr>
          <p:cNvPr id="5" name="Groupe 3"/>
          <p:cNvGrpSpPr/>
          <p:nvPr userDrawn="1"/>
        </p:nvGrpSpPr>
        <p:grpSpPr bwMode="auto">
          <a:xfrm>
            <a:off x="0" y="6086478"/>
            <a:ext cx="12191999" cy="600973"/>
            <a:chOff x="0" y="6086478"/>
            <a:chExt cx="12191999" cy="600973"/>
          </a:xfrm>
        </p:grpSpPr>
        <p:sp>
          <p:nvSpPr>
            <p:cNvPr id="6" name="Rectangle 4"/>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Ovale 6"/>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8" name="Espace réservé du numéro de diapositive 5"/>
          <p:cNvSpPr>
            <a:spLocks noAdjustHandles="1"/>
          </p:cNvSpPr>
          <p:nvPr userDrawn="1"/>
        </p:nvSpPr>
        <p:spPr bwMode="auto">
          <a:xfrm>
            <a:off x="11091209" y="6189345"/>
            <a:ext cx="600973" cy="395242"/>
          </a:xfrm>
          <a:prstGeom prst="rect">
            <a:avLst/>
          </a:prstGeom>
        </p:spPr>
        <p:txBody>
          <a:bodyPr vert="horz" lIns="0" tIns="0" rIns="0" bIns="0" rtlCol="0" anchor="ctr"/>
          <a:lstStyle>
            <a:defPPr>
              <a:defRPr lang="en-US"/>
            </a:defPPr>
            <a:lvl1pPr marL="0" algn="r" defTabSz="914400">
              <a:defRPr sz="11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247A4EEE-49CE-4F6C-BF32-B7FCC5EBBF45}" type="slidenum">
              <a:rPr lang="fr-FR" sz="1200">
                <a:solidFill>
                  <a:schemeClr val="bg1"/>
                </a:solidFill>
              </a:rPr>
              <a:t>‹N°›</a:t>
            </a:fld>
            <a:endParaRPr lang="fr-FR" sz="1200">
              <a:solidFill>
                <a:schemeClr val="bg1"/>
              </a:solidFill>
            </a:endParaRPr>
          </a:p>
        </p:txBody>
      </p:sp>
      <p:sp>
        <p:nvSpPr>
          <p:cNvPr id="9" name="Espace réservé du contenu 2"/>
          <p:cNvSpPr>
            <a:spLocks noGrp="1"/>
          </p:cNvSpPr>
          <p:nvPr>
            <p:ph idx="1" hasCustomPrompt="1"/>
          </p:nvPr>
        </p:nvSpPr>
        <p:spPr bwMode="auto">
          <a:xfrm>
            <a:off x="633186" y="1825624"/>
            <a:ext cx="10815863" cy="4351338"/>
          </a:xfrm>
        </p:spPr>
        <p:txBody>
          <a:bodyPr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33186" y="557438"/>
            <a:ext cx="10815863" cy="830997"/>
          </a:xfrm>
        </p:spPr>
        <p:txBody>
          <a:bodyPr vert="horz" wrap="square" lIns="0" tIns="45720" rIns="91440" bIns="45720" rtlCol="0" anchor="t">
            <a:noAutofit/>
          </a:bodyPr>
          <a:lstStyle>
            <a:lvl1pPr>
              <a:defRPr lang="en-GB" sz="2400">
                <a:solidFill>
                  <a:schemeClr val="tx1"/>
                </a:solidFill>
                <a:latin typeface="Corbel"/>
              </a:defRPr>
            </a:lvl1pPr>
          </a:lstStyle>
          <a:p>
            <a:pPr lvl="0">
              <a:lnSpc>
                <a:spcPct val="100000"/>
              </a:lnSpc>
              <a:defRPr/>
            </a:pPr>
            <a:r>
              <a:rPr lang="fr-FR"/>
              <a:t>Modifiez le style du titre</a:t>
            </a:r>
            <a:endParaRPr/>
          </a:p>
        </p:txBody>
      </p:sp>
      <p:grpSp>
        <p:nvGrpSpPr>
          <p:cNvPr id="5" name="Groupe 3"/>
          <p:cNvGrpSpPr/>
          <p:nvPr userDrawn="1"/>
        </p:nvGrpSpPr>
        <p:grpSpPr bwMode="auto">
          <a:xfrm>
            <a:off x="0" y="6086478"/>
            <a:ext cx="12191999" cy="600973"/>
            <a:chOff x="0" y="6086478"/>
            <a:chExt cx="12191999" cy="600973"/>
          </a:xfrm>
        </p:grpSpPr>
        <p:sp>
          <p:nvSpPr>
            <p:cNvPr id="6" name="Rectangle 4"/>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Ovale 6"/>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8" name="Espace réservé du numéro de diapositive 5"/>
          <p:cNvSpPr>
            <a:spLocks noAdjustHandles="1"/>
          </p:cNvSpPr>
          <p:nvPr userDrawn="1"/>
        </p:nvSpPr>
        <p:spPr bwMode="auto">
          <a:xfrm>
            <a:off x="11091209" y="6189345"/>
            <a:ext cx="600973" cy="395242"/>
          </a:xfrm>
          <a:prstGeom prst="rect">
            <a:avLst/>
          </a:prstGeom>
        </p:spPr>
        <p:txBody>
          <a:bodyPr vert="horz" lIns="0" tIns="0" rIns="0" bIns="0" rtlCol="0" anchor="ctr"/>
          <a:lstStyle>
            <a:defPPr>
              <a:defRPr lang="en-US"/>
            </a:defPPr>
            <a:lvl1pPr marL="0" algn="r" defTabSz="914400">
              <a:defRPr sz="11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247A4EEE-49CE-4F6C-BF32-B7FCC5EBBF45}" type="slidenum">
              <a:rPr lang="fr-FR" sz="1200">
                <a:solidFill>
                  <a:schemeClr val="bg1"/>
                </a:solidFill>
              </a:rPr>
              <a:t>‹N°›</a:t>
            </a:fld>
            <a:endParaRPr lang="fr-FR" sz="1200">
              <a:solidFill>
                <a:schemeClr val="bg1"/>
              </a:solidFill>
            </a:endParaRPr>
          </a:p>
        </p:txBody>
      </p:sp>
      <p:sp>
        <p:nvSpPr>
          <p:cNvPr id="9" name="Espace réservé du contenu 2"/>
          <p:cNvSpPr>
            <a:spLocks noGrp="1"/>
          </p:cNvSpPr>
          <p:nvPr>
            <p:ph sz="half" idx="1" hasCustomPrompt="1"/>
          </p:nvPr>
        </p:nvSpPr>
        <p:spPr bwMode="auto">
          <a:xfrm>
            <a:off x="633186" y="1825624"/>
            <a:ext cx="5386613" cy="4351338"/>
          </a:xfrm>
        </p:spPr>
        <p:txBody>
          <a:bodyPr rtlCol="0">
            <a:normAutofit/>
          </a:bodyPr>
          <a:lstStyle>
            <a:lvl1pPr>
              <a:defRPr sz="2000"/>
            </a:lvl1pPr>
            <a:lvl2pPr>
              <a:defRPr sz="1800"/>
            </a:lvl2pPr>
            <a:lvl3pPr>
              <a:defRPr sz="1600"/>
            </a:lvl3pPr>
            <a:lvl4pPr>
              <a:defRPr sz="1400"/>
            </a:lvl4pPr>
            <a:lvl5pPr>
              <a:defRPr sz="14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0" name="Espace réservé du contenu 3"/>
          <p:cNvSpPr>
            <a:spLocks noGrp="1"/>
          </p:cNvSpPr>
          <p:nvPr>
            <p:ph sz="half" idx="2" hasCustomPrompt="1"/>
          </p:nvPr>
        </p:nvSpPr>
        <p:spPr bwMode="auto">
          <a:xfrm>
            <a:off x="6172200" y="1825624"/>
            <a:ext cx="5276849" cy="4351338"/>
          </a:xfrm>
        </p:spPr>
        <p:txBody>
          <a:bodyPr rtlCol="0">
            <a:normAutofit/>
          </a:bodyPr>
          <a:lstStyle>
            <a:lvl1pPr>
              <a:defRPr sz="2000"/>
            </a:lvl1pPr>
            <a:lvl2pPr>
              <a:defRPr sz="1800"/>
            </a:lvl2pPr>
            <a:lvl3pPr>
              <a:defRPr sz="1600"/>
            </a:lvl3pPr>
            <a:lvl4pPr>
              <a:defRPr sz="1400"/>
            </a:lvl4pPr>
            <a:lvl5pPr>
              <a:defRPr sz="14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33186" y="557438"/>
            <a:ext cx="10815863" cy="830997"/>
          </a:xfrm>
        </p:spPr>
        <p:txBody>
          <a:bodyPr vert="horz" wrap="square" lIns="0" tIns="45720" rIns="91440" bIns="45720" rtlCol="0" anchor="t">
            <a:noAutofit/>
          </a:bodyPr>
          <a:lstStyle>
            <a:lvl1pPr>
              <a:defRPr lang="en-GB" sz="2400">
                <a:solidFill>
                  <a:schemeClr val="tx1"/>
                </a:solidFill>
                <a:latin typeface="Corbel"/>
              </a:defRPr>
            </a:lvl1pPr>
          </a:lstStyle>
          <a:p>
            <a:pPr lvl="0">
              <a:lnSpc>
                <a:spcPct val="100000"/>
              </a:lnSpc>
              <a:defRPr/>
            </a:pPr>
            <a:r>
              <a:rPr lang="fr-FR"/>
              <a:t>Modifiez le style du titre</a:t>
            </a:r>
            <a:endParaRPr/>
          </a:p>
        </p:txBody>
      </p:sp>
      <p:grpSp>
        <p:nvGrpSpPr>
          <p:cNvPr id="5" name="Groupe 3"/>
          <p:cNvGrpSpPr/>
          <p:nvPr userDrawn="1"/>
        </p:nvGrpSpPr>
        <p:grpSpPr bwMode="auto">
          <a:xfrm>
            <a:off x="0" y="6086478"/>
            <a:ext cx="12191999" cy="600973"/>
            <a:chOff x="0" y="6086478"/>
            <a:chExt cx="12191999" cy="600973"/>
          </a:xfrm>
        </p:grpSpPr>
        <p:sp>
          <p:nvSpPr>
            <p:cNvPr id="6" name="Rectangle 4"/>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Ovale 6"/>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8" name="Espace réservé du numéro de diapositive 5"/>
          <p:cNvSpPr>
            <a:spLocks noAdjustHandles="1"/>
          </p:cNvSpPr>
          <p:nvPr userDrawn="1"/>
        </p:nvSpPr>
        <p:spPr bwMode="auto">
          <a:xfrm>
            <a:off x="11091209" y="6189345"/>
            <a:ext cx="600973" cy="395242"/>
          </a:xfrm>
          <a:prstGeom prst="rect">
            <a:avLst/>
          </a:prstGeom>
        </p:spPr>
        <p:txBody>
          <a:bodyPr vert="horz" lIns="0" tIns="0" rIns="0" bIns="0" rtlCol="0" anchor="ctr"/>
          <a:lstStyle>
            <a:defPPr>
              <a:defRPr lang="en-US"/>
            </a:defPPr>
            <a:lvl1pPr marL="0" algn="r" defTabSz="914400">
              <a:defRPr sz="11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247A4EEE-49CE-4F6C-BF32-B7FCC5EBBF45}" type="slidenum">
              <a:rPr lang="fr-FR" sz="1200">
                <a:solidFill>
                  <a:schemeClr val="bg1"/>
                </a:solidFill>
              </a:rPr>
              <a:t>‹N°›</a:t>
            </a:fld>
            <a:endParaRPr lang="fr-FR" sz="1200">
              <a:solidFill>
                <a:schemeClr val="bg1"/>
              </a:solidFill>
            </a:endParaRPr>
          </a:p>
        </p:txBody>
      </p:sp>
      <p:sp>
        <p:nvSpPr>
          <p:cNvPr id="9" name="Espace réservé du texte 2"/>
          <p:cNvSpPr>
            <a:spLocks noGrp="1"/>
          </p:cNvSpPr>
          <p:nvPr>
            <p:ph type="body" idx="1" hasCustomPrompt="1"/>
          </p:nvPr>
        </p:nvSpPr>
        <p:spPr bwMode="auto">
          <a:xfrm>
            <a:off x="633186" y="1681162"/>
            <a:ext cx="5332146" cy="823911"/>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10" name="Espace réservé du texte 4"/>
          <p:cNvSpPr>
            <a:spLocks noGrp="1"/>
          </p:cNvSpPr>
          <p:nvPr>
            <p:ph type="body" sz="quarter" idx="3" hasCustomPrompt="1"/>
          </p:nvPr>
        </p:nvSpPr>
        <p:spPr bwMode="auto">
          <a:xfrm>
            <a:off x="6172200" y="1681162"/>
            <a:ext cx="5276849" cy="823911"/>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11" name="Espace réservé du contenu 3"/>
          <p:cNvSpPr>
            <a:spLocks noGrp="1"/>
          </p:cNvSpPr>
          <p:nvPr>
            <p:ph sz="half" idx="2" hasCustomPrompt="1"/>
          </p:nvPr>
        </p:nvSpPr>
        <p:spPr bwMode="auto">
          <a:xfrm>
            <a:off x="633186" y="2505073"/>
            <a:ext cx="5332146" cy="3684587"/>
          </a:xfrm>
        </p:spPr>
        <p:txBody>
          <a:bodyPr rtlCol="0">
            <a:normAutofit/>
          </a:bodyPr>
          <a:lstStyle>
            <a:lvl1pPr>
              <a:defRPr sz="2000"/>
            </a:lvl1pPr>
            <a:lvl2pPr>
              <a:defRPr sz="1800"/>
            </a:lvl2pPr>
            <a:lvl3pPr>
              <a:defRPr sz="1600"/>
            </a:lvl3pPr>
            <a:lvl4pPr>
              <a:defRPr sz="1400"/>
            </a:lvl4pPr>
            <a:lvl5pPr>
              <a:defRPr sz="14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u contenu 5"/>
          <p:cNvSpPr>
            <a:spLocks noGrp="1"/>
          </p:cNvSpPr>
          <p:nvPr>
            <p:ph sz="quarter" idx="4" hasCustomPrompt="1"/>
          </p:nvPr>
        </p:nvSpPr>
        <p:spPr bwMode="auto">
          <a:xfrm>
            <a:off x="6172200" y="2505073"/>
            <a:ext cx="5276849" cy="3684587"/>
          </a:xfrm>
        </p:spPr>
        <p:txBody>
          <a:bodyPr rtlCol="0">
            <a:normAutofit/>
          </a:bodyPr>
          <a:lstStyle>
            <a:lvl1pPr>
              <a:defRPr sz="2000"/>
            </a:lvl1pPr>
            <a:lvl2pPr>
              <a:defRPr sz="1800"/>
            </a:lvl2pPr>
            <a:lvl3pPr>
              <a:defRPr sz="1600"/>
            </a:lvl3pPr>
            <a:lvl4pPr>
              <a:defRPr sz="1400"/>
            </a:lvl4pPr>
            <a:lvl5pPr>
              <a:defRPr sz="1400"/>
            </a:lvl5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Contenu avec légende">
    <p:spTree>
      <p:nvGrpSpPr>
        <p:cNvPr id="1" name=""/>
        <p:cNvGrpSpPr/>
        <p:nvPr/>
      </p:nvGrpSpPr>
      <p:grpSpPr bwMode="auto">
        <a:xfrm>
          <a:off x="0" y="0"/>
          <a:ext cx="0" cy="0"/>
          <a:chOff x="0" y="0"/>
          <a:chExt cx="0" cy="0"/>
        </a:xfrm>
      </p:grpSpPr>
      <p:grpSp>
        <p:nvGrpSpPr>
          <p:cNvPr id="4" name="Groupe 3"/>
          <p:cNvGrpSpPr/>
          <p:nvPr userDrawn="1"/>
        </p:nvGrpSpPr>
        <p:grpSpPr bwMode="auto">
          <a:xfrm>
            <a:off x="0" y="6086478"/>
            <a:ext cx="12191999" cy="600973"/>
            <a:chOff x="0" y="6086478"/>
            <a:chExt cx="12191999" cy="600973"/>
          </a:xfrm>
        </p:grpSpPr>
        <p:sp>
          <p:nvSpPr>
            <p:cNvPr id="5" name="Rectangle 4"/>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Ovale 6"/>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7" name="Espace réservé du numéro de diapositive 5"/>
          <p:cNvSpPr>
            <a:spLocks noAdjustHandles="1"/>
          </p:cNvSpPr>
          <p:nvPr userDrawn="1"/>
        </p:nvSpPr>
        <p:spPr bwMode="auto">
          <a:xfrm>
            <a:off x="11091209" y="6189345"/>
            <a:ext cx="600973" cy="395242"/>
          </a:xfrm>
          <a:prstGeom prst="rect">
            <a:avLst/>
          </a:prstGeom>
        </p:spPr>
        <p:txBody>
          <a:bodyPr vert="horz" lIns="0" tIns="0" rIns="0" bIns="0" rtlCol="0" anchor="ctr"/>
          <a:lstStyle>
            <a:defPPr>
              <a:defRPr lang="en-US"/>
            </a:defPPr>
            <a:lvl1pPr marL="0" algn="r" defTabSz="914400">
              <a:defRPr sz="11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247A4EEE-49CE-4F6C-BF32-B7FCC5EBBF45}" type="slidenum">
              <a:rPr lang="fr-FR" sz="1200">
                <a:solidFill>
                  <a:schemeClr val="bg1"/>
                </a:solidFill>
              </a:rPr>
              <a:t>‹N°›</a:t>
            </a:fld>
            <a:endParaRPr lang="fr-FR" sz="1200">
              <a:solidFill>
                <a:schemeClr val="bg1"/>
              </a:solidFill>
            </a:endParaRPr>
          </a:p>
        </p:txBody>
      </p:sp>
      <p:sp>
        <p:nvSpPr>
          <p:cNvPr id="8" name="Espace réservé du texte 3"/>
          <p:cNvSpPr>
            <a:spLocks noGrp="1"/>
          </p:cNvSpPr>
          <p:nvPr>
            <p:ph type="body" sz="half" idx="2" hasCustomPrompt="1"/>
          </p:nvPr>
        </p:nvSpPr>
        <p:spPr bwMode="auto">
          <a:xfrm>
            <a:off x="839787" y="2057400"/>
            <a:ext cx="3932236" cy="38115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9" name="Espace réservé du contenu 2"/>
          <p:cNvSpPr>
            <a:spLocks noGrp="1"/>
          </p:cNvSpPr>
          <p:nvPr>
            <p:ph idx="1" hasCustomPrompt="1"/>
          </p:nvPr>
        </p:nvSpPr>
        <p:spPr bwMode="auto">
          <a:xfrm>
            <a:off x="5183187" y="987424"/>
            <a:ext cx="6265861" cy="48736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0" name="Titre 1"/>
          <p:cNvSpPr>
            <a:spLocks noGrp="1"/>
          </p:cNvSpPr>
          <p:nvPr>
            <p:ph type="title"/>
          </p:nvPr>
        </p:nvSpPr>
        <p:spPr bwMode="auto">
          <a:xfrm>
            <a:off x="839787" y="457200"/>
            <a:ext cx="3932236" cy="1600200"/>
          </a:xfrm>
        </p:spPr>
        <p:txBody>
          <a:bodyPr rtlCol="0" anchor="b"/>
          <a:lstStyle>
            <a:lvl1pPr>
              <a:defRPr sz="3200"/>
            </a:lvl1pPr>
          </a:lstStyle>
          <a:p>
            <a:pPr>
              <a:defRPr/>
            </a:pPr>
            <a:r>
              <a:rPr lang="fr-FR"/>
              <a:t>Modifiez le style du titre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_02">
    <p:spTree>
      <p:nvGrpSpPr>
        <p:cNvPr id="1" name=""/>
        <p:cNvGrpSpPr/>
        <p:nvPr/>
      </p:nvGrpSpPr>
      <p:grpSpPr bwMode="auto">
        <a:xfrm>
          <a:off x="0" y="0"/>
          <a:ext cx="0" cy="0"/>
          <a:chOff x="0" y="0"/>
          <a:chExt cx="0" cy="0"/>
        </a:xfrm>
      </p:grpSpPr>
      <p:sp>
        <p:nvSpPr>
          <p:cNvPr id="4" name="Forme libre : Forme 9"/>
          <p:cNvSpPr/>
          <p:nvPr userDrawn="1"/>
        </p:nvSpPr>
        <p:spPr bwMode="auto">
          <a:xfrm>
            <a:off x="5512952" y="0"/>
            <a:ext cx="3522380"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extrusionOk="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fr-FR"/>
          </a:p>
        </p:txBody>
      </p:sp>
      <p:sp>
        <p:nvSpPr>
          <p:cNvPr id="5" name="Espace réservé d’image 11"/>
          <p:cNvSpPr>
            <a:spLocks noGrp="1"/>
          </p:cNvSpPr>
          <p:nvPr>
            <p:ph type="pic" sz="quarter" idx="10" hasCustomPrompt="1"/>
          </p:nvPr>
        </p:nvSpPr>
        <p:spPr bwMode="auto">
          <a:xfrm>
            <a:off x="0" y="0"/>
            <a:ext cx="5504686" cy="6858000"/>
          </a:xfrm>
        </p:spPr>
        <p:txBody>
          <a:bodyPr rtlCol="0" anchor="ctr" anchorCtr="1">
            <a:normAutofit/>
          </a:bodyPr>
          <a:lstStyle>
            <a:lvl1pPr marL="0" indent="0">
              <a:buNone/>
              <a:defRPr sz="2400">
                <a:solidFill>
                  <a:schemeClr val="bg1"/>
                </a:solidFill>
              </a:defRPr>
            </a:lvl1pPr>
          </a:lstStyle>
          <a:p>
            <a:pPr>
              <a:defRPr/>
            </a:pPr>
            <a:r>
              <a:rPr lang="fr-FR"/>
              <a:t>Insérer une image</a:t>
            </a:r>
            <a:endParaRPr/>
          </a:p>
        </p:txBody>
      </p:sp>
      <p:sp>
        <p:nvSpPr>
          <p:cNvPr id="6" name="Titre 1"/>
          <p:cNvSpPr>
            <a:spLocks noGrp="1"/>
          </p:cNvSpPr>
          <p:nvPr>
            <p:ph type="ctrTitle" hasCustomPrompt="1"/>
          </p:nvPr>
        </p:nvSpPr>
        <p:spPr bwMode="auto">
          <a:xfrm>
            <a:off x="7274143" y="1291771"/>
            <a:ext cx="4379976" cy="3611880"/>
          </a:xfrm>
        </p:spPr>
        <p:txBody>
          <a:bodyPr vert="horz" lIns="91440" tIns="45720" rIns="91440" bIns="45720" rtlCol="0" anchor="b" anchorCtr="1">
            <a:noAutofit/>
          </a:bodyPr>
          <a:lstStyle>
            <a:lvl1pPr>
              <a:defRPr lang="en-GB"/>
            </a:lvl1pPr>
          </a:lstStyle>
          <a:p>
            <a:pPr marL="0" lvl="0" algn="ctr">
              <a:defRPr/>
            </a:pPr>
            <a:r>
              <a:rPr lang="fr-FR"/>
              <a:t>TITRE</a:t>
            </a:r>
            <a:endParaRPr/>
          </a:p>
        </p:txBody>
      </p:sp>
      <p:sp>
        <p:nvSpPr>
          <p:cNvPr id="7" name="Sous-titre 2"/>
          <p:cNvSpPr>
            <a:spLocks noGrp="1"/>
          </p:cNvSpPr>
          <p:nvPr>
            <p:ph type="subTitle" idx="1" hasCustomPrompt="1"/>
          </p:nvPr>
        </p:nvSpPr>
        <p:spPr bwMode="auto">
          <a:xfrm>
            <a:off x="7389078" y="5392400"/>
            <a:ext cx="4178808" cy="521208"/>
          </a:xfrm>
        </p:spPr>
        <p:txBody>
          <a:bodyPr vert="horz" lIns="91440" tIns="45720" rIns="91440" bIns="45720" rtlCol="0" anchor="t">
            <a:noAutofit/>
          </a:bodyPr>
          <a:lstStyle>
            <a:lvl1pPr marL="0" indent="0" algn="ctr">
              <a:buNone/>
              <a:defRPr lang="en-US" sz="1800">
                <a:solidFill>
                  <a:srgbClr val="B2606E"/>
                </a:solidFill>
              </a:defRPr>
            </a:lvl1pPr>
          </a:lstStyle>
          <a:p>
            <a:pPr lvl="0">
              <a:defRPr/>
            </a:pPr>
            <a:r>
              <a:rPr lang="fr-FR"/>
              <a:t>Sous-titre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Image avec légende">
    <p:spTree>
      <p:nvGrpSpPr>
        <p:cNvPr id="1" name=""/>
        <p:cNvGrpSpPr/>
        <p:nvPr/>
      </p:nvGrpSpPr>
      <p:grpSpPr bwMode="auto">
        <a:xfrm>
          <a:off x="0" y="0"/>
          <a:ext cx="0" cy="0"/>
          <a:chOff x="0" y="0"/>
          <a:chExt cx="0" cy="0"/>
        </a:xfrm>
      </p:grpSpPr>
      <p:grpSp>
        <p:nvGrpSpPr>
          <p:cNvPr id="4" name="Groupe 3"/>
          <p:cNvGrpSpPr/>
          <p:nvPr userDrawn="1"/>
        </p:nvGrpSpPr>
        <p:grpSpPr bwMode="auto">
          <a:xfrm>
            <a:off x="0" y="6086478"/>
            <a:ext cx="12191999" cy="600973"/>
            <a:chOff x="0" y="6086478"/>
            <a:chExt cx="12191999" cy="600973"/>
          </a:xfrm>
        </p:grpSpPr>
        <p:sp>
          <p:nvSpPr>
            <p:cNvPr id="5" name="Rectangle 4"/>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Ovale 6"/>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7" name="Espace réservé du numéro de diapositive 5"/>
          <p:cNvSpPr>
            <a:spLocks noAdjustHandles="1"/>
          </p:cNvSpPr>
          <p:nvPr userDrawn="1"/>
        </p:nvSpPr>
        <p:spPr bwMode="auto">
          <a:xfrm>
            <a:off x="11091209" y="6189345"/>
            <a:ext cx="600973" cy="395242"/>
          </a:xfrm>
          <a:prstGeom prst="rect">
            <a:avLst/>
          </a:prstGeom>
        </p:spPr>
        <p:txBody>
          <a:bodyPr vert="horz" lIns="0" tIns="0" rIns="0" bIns="0" rtlCol="0" anchor="ctr"/>
          <a:lstStyle>
            <a:defPPr>
              <a:defRPr lang="en-US"/>
            </a:defPPr>
            <a:lvl1pPr marL="0" algn="r" defTabSz="914400">
              <a:defRPr sz="11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247A4EEE-49CE-4F6C-BF32-B7FCC5EBBF45}" type="slidenum">
              <a:rPr lang="fr-FR" sz="1200">
                <a:solidFill>
                  <a:schemeClr val="bg1"/>
                </a:solidFill>
              </a:rPr>
              <a:t>‹N°›</a:t>
            </a:fld>
            <a:endParaRPr lang="fr-FR" sz="1200">
              <a:solidFill>
                <a:schemeClr val="bg1"/>
              </a:solidFill>
            </a:endParaRPr>
          </a:p>
        </p:txBody>
      </p:sp>
      <p:sp>
        <p:nvSpPr>
          <p:cNvPr id="8" name="Titre 1"/>
          <p:cNvSpPr>
            <a:spLocks noGrp="1"/>
          </p:cNvSpPr>
          <p:nvPr>
            <p:ph type="title"/>
          </p:nvPr>
        </p:nvSpPr>
        <p:spPr bwMode="auto">
          <a:xfrm>
            <a:off x="839787" y="457200"/>
            <a:ext cx="3932236" cy="1600200"/>
          </a:xfrm>
        </p:spPr>
        <p:txBody>
          <a:bodyPr rtlCol="0" anchor="b"/>
          <a:lstStyle>
            <a:lvl1pPr>
              <a:defRPr sz="3200"/>
            </a:lvl1pPr>
          </a:lstStyle>
          <a:p>
            <a:pPr>
              <a:defRPr/>
            </a:pPr>
            <a:r>
              <a:rPr lang="fr-FR"/>
              <a:t>Modifiez le style du titre</a:t>
            </a:r>
            <a:endParaRPr/>
          </a:p>
        </p:txBody>
      </p:sp>
      <p:sp>
        <p:nvSpPr>
          <p:cNvPr id="9" name="Espace réservé du texte 3"/>
          <p:cNvSpPr>
            <a:spLocks noGrp="1"/>
          </p:cNvSpPr>
          <p:nvPr>
            <p:ph type="body" sz="half" idx="2" hasCustomPrompt="1"/>
          </p:nvPr>
        </p:nvSpPr>
        <p:spPr bwMode="auto">
          <a:xfrm>
            <a:off x="839787" y="2057400"/>
            <a:ext cx="3932236" cy="38115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10" name="Espace réservé d’image 2"/>
          <p:cNvSpPr>
            <a:spLocks noGrp="1"/>
          </p:cNvSpPr>
          <p:nvPr>
            <p:ph type="pic" idx="1"/>
          </p:nvPr>
        </p:nvSpPr>
        <p:spPr bwMode="auto">
          <a:xfrm>
            <a:off x="5183187" y="457200"/>
            <a:ext cx="6172200" cy="540384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_03">
    <p:spTree>
      <p:nvGrpSpPr>
        <p:cNvPr id="1" name=""/>
        <p:cNvGrpSpPr/>
        <p:nvPr/>
      </p:nvGrpSpPr>
      <p:grpSpPr bwMode="auto">
        <a:xfrm>
          <a:off x="0" y="0"/>
          <a:ext cx="0" cy="0"/>
          <a:chOff x="0" y="0"/>
          <a:chExt cx="0" cy="0"/>
        </a:xfrm>
      </p:grpSpPr>
      <p:sp>
        <p:nvSpPr>
          <p:cNvPr id="4" name="Espace réservé d’image 11"/>
          <p:cNvSpPr>
            <a:spLocks noGrp="1"/>
          </p:cNvSpPr>
          <p:nvPr>
            <p:ph type="pic" sz="quarter" idx="10" hasCustomPrompt="1"/>
          </p:nvPr>
        </p:nvSpPr>
        <p:spPr bwMode="auto">
          <a:xfrm>
            <a:off x="-1" y="0"/>
            <a:ext cx="12192000" cy="6858000"/>
          </a:xfrm>
        </p:spPr>
        <p:txBody>
          <a:bodyPr rtlCol="0" anchor="ctr" anchorCtr="1">
            <a:normAutofit/>
          </a:bodyPr>
          <a:lstStyle>
            <a:lvl1pPr marL="0" indent="0">
              <a:buNone/>
              <a:defRPr sz="2400">
                <a:solidFill>
                  <a:schemeClr val="bg1"/>
                </a:solidFill>
              </a:defRPr>
            </a:lvl1pPr>
          </a:lstStyle>
          <a:p>
            <a:pPr>
              <a:defRPr/>
            </a:pPr>
            <a:r>
              <a:rPr lang="fr-FR"/>
              <a:t>Insérer une image</a:t>
            </a:r>
            <a:endParaRPr/>
          </a:p>
        </p:txBody>
      </p:sp>
      <p:sp>
        <p:nvSpPr>
          <p:cNvPr id="5" name="Titre 1"/>
          <p:cNvSpPr>
            <a:spLocks noGrp="1"/>
          </p:cNvSpPr>
          <p:nvPr>
            <p:ph type="ctrTitle" hasCustomPrompt="1"/>
          </p:nvPr>
        </p:nvSpPr>
        <p:spPr bwMode="auto">
          <a:xfrm>
            <a:off x="316019" y="2404233"/>
            <a:ext cx="5330037" cy="1746504"/>
          </a:xfrm>
        </p:spPr>
        <p:txBody>
          <a:bodyPr vert="horz" lIns="0" tIns="45720" rIns="0" bIns="45720" rtlCol="0" anchor="b" anchorCtr="1">
            <a:noAutofit/>
          </a:bodyPr>
          <a:lstStyle>
            <a:lvl1pPr>
              <a:defRPr lang="en-GB">
                <a:solidFill>
                  <a:schemeClr val="bg1"/>
                </a:solidFill>
              </a:defRPr>
            </a:lvl1pPr>
          </a:lstStyle>
          <a:p>
            <a:pPr marL="0" lvl="0">
              <a:defRPr/>
            </a:pPr>
            <a:r>
              <a:rPr lang="fr-FR"/>
              <a:t>TITRE</a:t>
            </a:r>
            <a:endParaRPr/>
          </a:p>
        </p:txBody>
      </p:sp>
      <p:sp>
        <p:nvSpPr>
          <p:cNvPr id="6" name="Sous-titre 2"/>
          <p:cNvSpPr>
            <a:spLocks noGrp="1"/>
          </p:cNvSpPr>
          <p:nvPr>
            <p:ph type="subTitle" idx="1" hasCustomPrompt="1"/>
          </p:nvPr>
        </p:nvSpPr>
        <p:spPr bwMode="auto">
          <a:xfrm>
            <a:off x="453179" y="4553290"/>
            <a:ext cx="5049509" cy="521208"/>
          </a:xfrm>
        </p:spPr>
        <p:txBody>
          <a:bodyPr vert="horz" lIns="0" tIns="0" rIns="0" bIns="0" rtlCol="0" anchor="t" anchorCtr="1">
            <a:noAutofit/>
          </a:bodyPr>
          <a:lstStyle>
            <a:lvl1pPr marL="0" indent="0">
              <a:lnSpc>
                <a:spcPct val="100000"/>
              </a:lnSpc>
              <a:spcBef>
                <a:spcPts val="0"/>
              </a:spcBef>
              <a:buNone/>
              <a:defRPr lang="en-GB" sz="2000">
                <a:solidFill>
                  <a:schemeClr val="bg1"/>
                </a:solidFill>
              </a:defRPr>
            </a:lvl1pPr>
          </a:lstStyle>
          <a:p>
            <a:pPr lvl="0">
              <a:defRPr/>
            </a:pPr>
            <a:r>
              <a:rPr lang="fr-FR"/>
              <a:t>Sous-titre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n-tête de section avec image">
    <p:spTree>
      <p:nvGrpSpPr>
        <p:cNvPr id="1" name=""/>
        <p:cNvGrpSpPr/>
        <p:nvPr/>
      </p:nvGrpSpPr>
      <p:grpSpPr bwMode="auto">
        <a:xfrm>
          <a:off x="0" y="0"/>
          <a:ext cx="0" cy="0"/>
          <a:chOff x="0" y="0"/>
          <a:chExt cx="0" cy="0"/>
        </a:xfrm>
      </p:grpSpPr>
      <p:sp>
        <p:nvSpPr>
          <p:cNvPr id="4" name="Espace réservé d’image 11"/>
          <p:cNvSpPr>
            <a:spLocks noGrp="1"/>
          </p:cNvSpPr>
          <p:nvPr>
            <p:ph type="pic" sz="quarter" idx="10" hasCustomPrompt="1"/>
          </p:nvPr>
        </p:nvSpPr>
        <p:spPr bwMode="auto">
          <a:xfrm>
            <a:off x="-1" y="0"/>
            <a:ext cx="12192000" cy="6858000"/>
          </a:xfrm>
        </p:spPr>
        <p:txBody>
          <a:bodyPr rtlCol="0" anchor="ctr" anchorCtr="1">
            <a:normAutofit/>
          </a:bodyPr>
          <a:lstStyle>
            <a:lvl1pPr marL="0" indent="0">
              <a:buNone/>
              <a:defRPr sz="2400">
                <a:solidFill>
                  <a:schemeClr val="tx1"/>
                </a:solidFill>
              </a:defRPr>
            </a:lvl1pPr>
          </a:lstStyle>
          <a:p>
            <a:pPr>
              <a:defRPr/>
            </a:pPr>
            <a:r>
              <a:rPr lang="fr-FR"/>
              <a:t>Insérer une image</a:t>
            </a:r>
            <a:endParaRPr/>
          </a:p>
        </p:txBody>
      </p:sp>
      <p:sp>
        <p:nvSpPr>
          <p:cNvPr id="5" name="Titre 1"/>
          <p:cNvSpPr>
            <a:spLocks noGrp="1"/>
          </p:cNvSpPr>
          <p:nvPr>
            <p:ph type="title"/>
          </p:nvPr>
        </p:nvSpPr>
        <p:spPr bwMode="auto">
          <a:xfrm>
            <a:off x="4590288" y="2313432"/>
            <a:ext cx="6592822" cy="2852736"/>
          </a:xfrm>
        </p:spPr>
        <p:txBody>
          <a:bodyPr vert="horz" lIns="91440" tIns="45720" rIns="91440" bIns="45720" rtlCol="0" anchor="b">
            <a:noAutofit/>
          </a:bodyPr>
          <a:lstStyle>
            <a:lvl1pPr>
              <a:defRPr lang="en-GB" sz="6000">
                <a:solidFill>
                  <a:schemeClr val="bg1"/>
                </a:solidFill>
              </a:defRPr>
            </a:lvl1pPr>
          </a:lstStyle>
          <a:p>
            <a:pPr lvl="0">
              <a:defRPr/>
            </a:pPr>
            <a:r>
              <a:rPr lang="fr-FR"/>
              <a:t>Modifiez le style du titre</a:t>
            </a:r>
            <a:endParaRPr/>
          </a:p>
        </p:txBody>
      </p:sp>
      <p:sp>
        <p:nvSpPr>
          <p:cNvPr id="6" name="Espace réservé du texte 2"/>
          <p:cNvSpPr>
            <a:spLocks noGrp="1"/>
          </p:cNvSpPr>
          <p:nvPr>
            <p:ph type="body" idx="1" hasCustomPrompt="1"/>
          </p:nvPr>
        </p:nvSpPr>
        <p:spPr bwMode="auto">
          <a:xfrm>
            <a:off x="4590288" y="5193792"/>
            <a:ext cx="6592822"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defRPr/>
            </a:pPr>
            <a:r>
              <a:rPr lang="fr-FR"/>
              <a:t>Modifiez les styles du texte du masque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01 Content_2 colonne">
    <p:spTree>
      <p:nvGrpSpPr>
        <p:cNvPr id="1" name=""/>
        <p:cNvGrpSpPr/>
        <p:nvPr/>
      </p:nvGrpSpPr>
      <p:grpSpPr bwMode="auto">
        <a:xfrm>
          <a:off x="0" y="0"/>
          <a:ext cx="0" cy="0"/>
          <a:chOff x="0" y="0"/>
          <a:chExt cx="0" cy="0"/>
        </a:xfrm>
      </p:grpSpPr>
      <p:sp>
        <p:nvSpPr>
          <p:cNvPr id="4" name="Espace réservé d’image 8"/>
          <p:cNvSpPr>
            <a:spLocks noGrp="1"/>
          </p:cNvSpPr>
          <p:nvPr>
            <p:ph type="pic" sz="quarter" idx="10" hasCustomPrompt="1"/>
          </p:nvPr>
        </p:nvSpPr>
        <p:spPr bwMode="auto">
          <a:xfrm>
            <a:off x="6836124" y="0"/>
            <a:ext cx="5355874"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defRPr/>
            </a:pPr>
            <a:r>
              <a:rPr lang="fr-FR"/>
              <a:t>Insérer une image</a:t>
            </a:r>
            <a:endParaRPr/>
          </a:p>
        </p:txBody>
      </p:sp>
      <p:sp>
        <p:nvSpPr>
          <p:cNvPr id="5" name="Espace réservé du texte 12"/>
          <p:cNvSpPr>
            <a:spLocks noGrp="1"/>
          </p:cNvSpPr>
          <p:nvPr>
            <p:ph type="body" sz="quarter" idx="12" hasCustomPrompt="1"/>
          </p:nvPr>
        </p:nvSpPr>
        <p:spPr bwMode="auto">
          <a:xfrm>
            <a:off x="4386557" y="2717802"/>
            <a:ext cx="2834639" cy="3368674"/>
          </a:xfrm>
        </p:spPr>
        <p:txBody>
          <a:bodyPr vert="horz" wrap="square" lIns="0" tIns="45720" rIns="0" bIns="45720" rtlCol="0" anchor="t">
            <a:noAutofit/>
          </a:bodyPr>
          <a:lstStyle>
            <a:lvl1pPr marL="0" indent="0">
              <a:buNone/>
              <a:defRPr lang="en-US" sz="1400">
                <a:latin typeface="+mn-lt"/>
                <a:ea typeface="+mj-ea"/>
                <a:cs typeface="+mj-cs"/>
              </a:defRPr>
            </a:lvl1pPr>
          </a:lstStyle>
          <a:p>
            <a:pPr marL="57150" lvl="0" indent="-285750">
              <a:lnSpc>
                <a:spcPct val="100000"/>
              </a:lnSpc>
              <a:spcBef>
                <a:spcPts val="0"/>
              </a:spcBef>
              <a:defRPr/>
            </a:pPr>
            <a:r>
              <a:rPr lang="fr-FR"/>
              <a:t>Modifiez les styles du texte du masque</a:t>
            </a:r>
            <a:endParaRPr/>
          </a:p>
        </p:txBody>
      </p:sp>
      <p:sp>
        <p:nvSpPr>
          <p:cNvPr id="6" name="Espace réservé du texte 12"/>
          <p:cNvSpPr>
            <a:spLocks noGrp="1"/>
          </p:cNvSpPr>
          <p:nvPr>
            <p:ph type="body" sz="quarter" idx="11" hasCustomPrompt="1"/>
          </p:nvPr>
        </p:nvSpPr>
        <p:spPr bwMode="auto">
          <a:xfrm>
            <a:off x="647699" y="2717802"/>
            <a:ext cx="2834639" cy="3368674"/>
          </a:xfrm>
        </p:spPr>
        <p:txBody>
          <a:bodyPr vert="horz" wrap="square" lIns="0" tIns="45720" rIns="0" bIns="45720" rtlCol="0" anchor="t">
            <a:noAutofit/>
          </a:bodyPr>
          <a:lstStyle>
            <a:lvl1pPr marL="0" indent="0">
              <a:buNone/>
              <a:defRPr lang="en-US" sz="1400">
                <a:latin typeface="+mn-lt"/>
                <a:ea typeface="+mj-ea"/>
                <a:cs typeface="+mj-cs"/>
              </a:defRPr>
            </a:lvl1pPr>
          </a:lstStyle>
          <a:p>
            <a:pPr marL="57150" lvl="0" indent="-285750">
              <a:lnSpc>
                <a:spcPct val="100000"/>
              </a:lnSpc>
              <a:spcBef>
                <a:spcPts val="0"/>
              </a:spcBef>
              <a:defRPr/>
            </a:pPr>
            <a:r>
              <a:rPr lang="fr-FR"/>
              <a:t>Modifiez les styles du texte du masque</a:t>
            </a:r>
            <a:endParaRPr/>
          </a:p>
        </p:txBody>
      </p:sp>
      <p:sp>
        <p:nvSpPr>
          <p:cNvPr id="7" name="Titre 1"/>
          <p:cNvSpPr>
            <a:spLocks noGrp="1"/>
          </p:cNvSpPr>
          <p:nvPr>
            <p:ph type="title"/>
          </p:nvPr>
        </p:nvSpPr>
        <p:spPr bwMode="auto">
          <a:xfrm>
            <a:off x="633186" y="557438"/>
            <a:ext cx="6891563" cy="830997"/>
          </a:xfrm>
        </p:spPr>
        <p:txBody>
          <a:bodyPr vert="horz" wrap="square" lIns="0" tIns="45720" rIns="91440" bIns="45720" rtlCol="0" anchor="t">
            <a:noAutofit/>
          </a:bodyPr>
          <a:lstStyle>
            <a:lvl1pPr>
              <a:defRPr lang="en-GB" sz="2400">
                <a:latin typeface="Corbel"/>
              </a:defRPr>
            </a:lvl1pPr>
          </a:lstStyle>
          <a:p>
            <a:pPr lvl="0">
              <a:lnSpc>
                <a:spcPct val="100000"/>
              </a:lnSpc>
              <a:defRPr/>
            </a:pPr>
            <a:r>
              <a:rPr lang="fr-FR"/>
              <a:t>Modifiez le style du titre</a:t>
            </a:r>
            <a:endParaRPr/>
          </a:p>
        </p:txBody>
      </p:sp>
      <p:sp>
        <p:nvSpPr>
          <p:cNvPr id="8" name="Espace réservé du contenu 15"/>
          <p:cNvSpPr>
            <a:spLocks noGrp="1"/>
          </p:cNvSpPr>
          <p:nvPr>
            <p:ph sz="quarter" idx="13" hasCustomPrompt="1"/>
          </p:nvPr>
        </p:nvSpPr>
        <p:spPr bwMode="auto">
          <a:xfrm>
            <a:off x="1906450" y="1981199"/>
            <a:ext cx="548640" cy="548640"/>
          </a:xfrm>
        </p:spPr>
        <p:txBody>
          <a:bodyPr lIns="0" tIns="0" rIns="0" bIns="0" rtlCol="0" anchor="ctr">
            <a:noAutofit/>
          </a:bodyPr>
          <a:lstStyle>
            <a:lvl1pPr marL="0" indent="0" algn="ctr">
              <a:buNone/>
              <a:defRPr sz="1400"/>
            </a:lvl1pPr>
          </a:lstStyle>
          <a:p>
            <a:pPr lvl="0">
              <a:defRPr/>
            </a:pPr>
            <a:r>
              <a:rPr lang="fr-FR"/>
              <a:t>Icône</a:t>
            </a:r>
            <a:endParaRPr/>
          </a:p>
        </p:txBody>
      </p:sp>
      <p:sp>
        <p:nvSpPr>
          <p:cNvPr id="9" name="Espace réservé du contenu 15"/>
          <p:cNvSpPr>
            <a:spLocks noGrp="1"/>
          </p:cNvSpPr>
          <p:nvPr>
            <p:ph sz="quarter" idx="14" hasCustomPrompt="1"/>
          </p:nvPr>
        </p:nvSpPr>
        <p:spPr bwMode="auto">
          <a:xfrm>
            <a:off x="5645308" y="1981199"/>
            <a:ext cx="548640" cy="548640"/>
          </a:xfrm>
        </p:spPr>
        <p:txBody>
          <a:bodyPr lIns="0" tIns="0" rIns="0" bIns="0" rtlCol="0" anchor="ctr">
            <a:noAutofit/>
          </a:bodyPr>
          <a:lstStyle>
            <a:lvl1pPr marL="0" indent="0" algn="ctr">
              <a:buNone/>
              <a:defRPr sz="1400"/>
            </a:lvl1pPr>
          </a:lstStyle>
          <a:p>
            <a:pPr lvl="0">
              <a:defRPr/>
            </a:pPr>
            <a:r>
              <a:rPr lang="fr-FR"/>
              <a:t>Icône</a:t>
            </a:r>
            <a:endParaRPr/>
          </a:p>
        </p:txBody>
      </p:sp>
      <p:sp>
        <p:nvSpPr>
          <p:cNvPr id="10" name="Espace réservé du numéro de diapositive 7"/>
          <p:cNvSpPr>
            <a:spLocks noGrp="1"/>
          </p:cNvSpPr>
          <p:nvPr>
            <p:ph type="sldNum" sz="quarter" idx="4"/>
          </p:nvPr>
        </p:nvSpPr>
        <p:spPr bwMode="auto">
          <a:xfrm>
            <a:off x="11091209" y="6189345"/>
            <a:ext cx="600973" cy="395242"/>
          </a:xfrm>
          <a:prstGeom prst="rect">
            <a:avLst/>
          </a:prstGeom>
        </p:spPr>
        <p:txBody>
          <a:bodyPr vert="horz" lIns="0" tIns="0" rIns="0" bIns="0" rtlCol="0" anchor="ctr"/>
          <a:lstStyle>
            <a:lvl1pPr>
              <a:defRPr lang="en-GB" sz="1200">
                <a:solidFill>
                  <a:schemeClr val="bg1"/>
                </a:solidFill>
              </a:defRPr>
            </a:lvl1pPr>
          </a:lstStyle>
          <a:p>
            <a:pPr algn="ctr">
              <a:defRPr/>
            </a:pPr>
            <a:fld id="{817179DE-9BF3-494C-804F-0C7C90AC8700}"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Colonne Content_3 02">
    <p:spTree>
      <p:nvGrpSpPr>
        <p:cNvPr id="1" name=""/>
        <p:cNvGrpSpPr/>
        <p:nvPr/>
      </p:nvGrpSpPr>
      <p:grpSpPr bwMode="auto">
        <a:xfrm>
          <a:off x="0" y="0"/>
          <a:ext cx="0" cy="0"/>
          <a:chOff x="0" y="0"/>
          <a:chExt cx="0" cy="0"/>
        </a:xfrm>
      </p:grpSpPr>
      <p:sp>
        <p:nvSpPr>
          <p:cNvPr id="4" name="Espace réservé d’image 8"/>
          <p:cNvSpPr>
            <a:spLocks noGrp="1"/>
          </p:cNvSpPr>
          <p:nvPr>
            <p:ph type="pic" sz="quarter" idx="10" hasCustomPrompt="1"/>
          </p:nvPr>
        </p:nvSpPr>
        <p:spPr bwMode="auto">
          <a:xfrm>
            <a:off x="0" y="0"/>
            <a:ext cx="12191999"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defRPr/>
            </a:pPr>
            <a:r>
              <a:rPr lang="fr-FR"/>
              <a:t>Insérer une image</a:t>
            </a:r>
            <a:endParaRPr/>
          </a:p>
        </p:txBody>
      </p:sp>
      <p:sp>
        <p:nvSpPr>
          <p:cNvPr id="5" name="Espace réservé du texte 12"/>
          <p:cNvSpPr>
            <a:spLocks noGrp="1"/>
          </p:cNvSpPr>
          <p:nvPr>
            <p:ph type="body" sz="quarter" idx="12" hasCustomPrompt="1"/>
          </p:nvPr>
        </p:nvSpPr>
        <p:spPr bwMode="auto">
          <a:xfrm>
            <a:off x="3888841" y="2717802"/>
            <a:ext cx="2377440" cy="3368674"/>
          </a:xfrm>
        </p:spPr>
        <p:txBody>
          <a:bodyPr vert="horz" wrap="square" lIns="0" tIns="45720" rIns="0" bIns="45720" rtlCol="0" anchor="t">
            <a:noAutofit/>
          </a:bodyPr>
          <a:lstStyle>
            <a:lvl1pPr marL="0" indent="0">
              <a:buNone/>
              <a:defRPr lang="en-US" sz="1400">
                <a:solidFill>
                  <a:schemeClr val="bg1">
                    <a:lumMod val="95000"/>
                  </a:schemeClr>
                </a:solidFill>
                <a:latin typeface="+mn-lt"/>
                <a:ea typeface="+mj-ea"/>
                <a:cs typeface="+mj-cs"/>
              </a:defRPr>
            </a:lvl1pPr>
          </a:lstStyle>
          <a:p>
            <a:pPr marL="57150" lvl="0" indent="-285750">
              <a:lnSpc>
                <a:spcPct val="100000"/>
              </a:lnSpc>
              <a:spcBef>
                <a:spcPts val="0"/>
              </a:spcBef>
              <a:defRPr/>
            </a:pPr>
            <a:r>
              <a:rPr lang="fr-FR"/>
              <a:t>Modifiez les styles du texte du masque</a:t>
            </a:r>
            <a:endParaRPr/>
          </a:p>
        </p:txBody>
      </p:sp>
      <p:sp>
        <p:nvSpPr>
          <p:cNvPr id="6" name="Espace réservé du texte 12"/>
          <p:cNvSpPr>
            <a:spLocks noGrp="1"/>
          </p:cNvSpPr>
          <p:nvPr>
            <p:ph type="body" sz="quarter" idx="11" hasCustomPrompt="1"/>
          </p:nvPr>
        </p:nvSpPr>
        <p:spPr bwMode="auto">
          <a:xfrm>
            <a:off x="647699" y="2717802"/>
            <a:ext cx="2377440" cy="3368674"/>
          </a:xfrm>
        </p:spPr>
        <p:txBody>
          <a:bodyPr vert="horz" wrap="square" lIns="0" tIns="45720" rIns="0" bIns="45720" rtlCol="0" anchor="t">
            <a:noAutofit/>
          </a:bodyPr>
          <a:lstStyle>
            <a:lvl1pPr marL="0" indent="0">
              <a:buNone/>
              <a:defRPr lang="en-US" sz="1400">
                <a:solidFill>
                  <a:schemeClr val="bg1">
                    <a:lumMod val="95000"/>
                  </a:schemeClr>
                </a:solidFill>
                <a:latin typeface="+mn-lt"/>
                <a:ea typeface="+mj-ea"/>
                <a:cs typeface="+mj-cs"/>
              </a:defRPr>
            </a:lvl1pPr>
          </a:lstStyle>
          <a:p>
            <a:pPr marL="57150" lvl="0" indent="-285750">
              <a:lnSpc>
                <a:spcPct val="100000"/>
              </a:lnSpc>
              <a:spcBef>
                <a:spcPts val="0"/>
              </a:spcBef>
              <a:defRPr/>
            </a:pPr>
            <a:r>
              <a:rPr lang="fr-FR"/>
              <a:t>Modifiez les styles du texte du masque</a:t>
            </a:r>
            <a:endParaRPr/>
          </a:p>
        </p:txBody>
      </p:sp>
      <p:sp>
        <p:nvSpPr>
          <p:cNvPr id="7" name="Titre 1"/>
          <p:cNvSpPr>
            <a:spLocks noGrp="1"/>
          </p:cNvSpPr>
          <p:nvPr>
            <p:ph type="title"/>
          </p:nvPr>
        </p:nvSpPr>
        <p:spPr bwMode="auto">
          <a:xfrm>
            <a:off x="633186" y="557438"/>
            <a:ext cx="10206263" cy="830997"/>
          </a:xfrm>
        </p:spPr>
        <p:txBody>
          <a:bodyPr vert="horz" wrap="square" lIns="0" tIns="45720" rIns="91440" bIns="45720" rtlCol="0" anchor="t">
            <a:noAutofit/>
          </a:bodyPr>
          <a:lstStyle>
            <a:lvl1pPr>
              <a:defRPr lang="en-GB" sz="2400">
                <a:solidFill>
                  <a:schemeClr val="bg1">
                    <a:lumMod val="95000"/>
                  </a:schemeClr>
                </a:solidFill>
                <a:latin typeface="Corbel"/>
              </a:defRPr>
            </a:lvl1pPr>
          </a:lstStyle>
          <a:p>
            <a:pPr lvl="0">
              <a:lnSpc>
                <a:spcPct val="100000"/>
              </a:lnSpc>
              <a:defRPr/>
            </a:pPr>
            <a:r>
              <a:rPr lang="fr-FR"/>
              <a:t>Modifiez le style du titre</a:t>
            </a:r>
            <a:endParaRPr/>
          </a:p>
        </p:txBody>
      </p:sp>
      <p:sp>
        <p:nvSpPr>
          <p:cNvPr id="8" name="Espace réservé du contenu 15"/>
          <p:cNvSpPr>
            <a:spLocks noGrp="1"/>
          </p:cNvSpPr>
          <p:nvPr>
            <p:ph sz="quarter" idx="13" hasCustomPrompt="1"/>
          </p:nvPr>
        </p:nvSpPr>
        <p:spPr bwMode="auto">
          <a:xfrm>
            <a:off x="1562099" y="1981199"/>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a:defRPr/>
            </a:pPr>
            <a:r>
              <a:rPr lang="fr-FR"/>
              <a:t>Icône</a:t>
            </a:r>
            <a:endParaRPr/>
          </a:p>
        </p:txBody>
      </p:sp>
      <p:sp>
        <p:nvSpPr>
          <p:cNvPr id="9" name="Espace réservé du contenu 15"/>
          <p:cNvSpPr>
            <a:spLocks noGrp="1"/>
          </p:cNvSpPr>
          <p:nvPr>
            <p:ph sz="quarter" idx="14" hasCustomPrompt="1"/>
          </p:nvPr>
        </p:nvSpPr>
        <p:spPr bwMode="auto">
          <a:xfrm>
            <a:off x="4803241" y="1981199"/>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a:defRPr/>
            </a:pPr>
            <a:r>
              <a:rPr lang="fr-FR"/>
              <a:t>Icône</a:t>
            </a:r>
            <a:endParaRPr/>
          </a:p>
        </p:txBody>
      </p:sp>
      <p:sp>
        <p:nvSpPr>
          <p:cNvPr id="10" name="Espace réservé du texte 12"/>
          <p:cNvSpPr>
            <a:spLocks noGrp="1"/>
          </p:cNvSpPr>
          <p:nvPr>
            <p:ph type="body" sz="quarter" idx="15" hasCustomPrompt="1"/>
          </p:nvPr>
        </p:nvSpPr>
        <p:spPr bwMode="auto">
          <a:xfrm>
            <a:off x="7129984" y="2717802"/>
            <a:ext cx="2377440" cy="3368674"/>
          </a:xfrm>
        </p:spPr>
        <p:txBody>
          <a:bodyPr vert="horz" wrap="square" lIns="0" tIns="45720" rIns="0" bIns="45720" rtlCol="0" anchor="t">
            <a:noAutofit/>
          </a:bodyPr>
          <a:lstStyle>
            <a:lvl1pPr marL="0" indent="0">
              <a:buNone/>
              <a:defRPr lang="en-US" sz="1400">
                <a:solidFill>
                  <a:schemeClr val="bg1">
                    <a:lumMod val="95000"/>
                  </a:schemeClr>
                </a:solidFill>
                <a:latin typeface="+mn-lt"/>
                <a:ea typeface="+mj-ea"/>
                <a:cs typeface="+mj-cs"/>
              </a:defRPr>
            </a:lvl1pPr>
          </a:lstStyle>
          <a:p>
            <a:pPr marL="57150" lvl="0" indent="-285750">
              <a:lnSpc>
                <a:spcPct val="100000"/>
              </a:lnSpc>
              <a:spcBef>
                <a:spcPts val="0"/>
              </a:spcBef>
              <a:defRPr/>
            </a:pPr>
            <a:r>
              <a:rPr lang="fr-FR"/>
              <a:t>Modifiez les styles du texte du masque</a:t>
            </a:r>
            <a:endParaRPr/>
          </a:p>
        </p:txBody>
      </p:sp>
      <p:sp>
        <p:nvSpPr>
          <p:cNvPr id="11" name="Espace réservé du contenu 15"/>
          <p:cNvSpPr>
            <a:spLocks noGrp="1"/>
          </p:cNvSpPr>
          <p:nvPr>
            <p:ph sz="quarter" idx="16" hasCustomPrompt="1"/>
          </p:nvPr>
        </p:nvSpPr>
        <p:spPr bwMode="auto">
          <a:xfrm>
            <a:off x="8044384" y="1981199"/>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a:defRPr/>
            </a:pPr>
            <a:r>
              <a:rPr lang="fr-FR"/>
              <a:t>Icône</a:t>
            </a:r>
            <a:endParaRPr/>
          </a:p>
        </p:txBody>
      </p:sp>
      <p:sp>
        <p:nvSpPr>
          <p:cNvPr id="12" name="Espace réservé du numéro de diapositive 7"/>
          <p:cNvSpPr>
            <a:spLocks noGrp="1"/>
          </p:cNvSpPr>
          <p:nvPr>
            <p:ph type="sldNum" sz="quarter" idx="4"/>
          </p:nvPr>
        </p:nvSpPr>
        <p:spPr bwMode="auto">
          <a:xfrm>
            <a:off x="11091209" y="6189345"/>
            <a:ext cx="600973" cy="395242"/>
          </a:xfrm>
          <a:prstGeom prst="rect">
            <a:avLst/>
          </a:prstGeom>
        </p:spPr>
        <p:txBody>
          <a:bodyPr vert="horz" lIns="0" tIns="0" rIns="0" bIns="0" rtlCol="0" anchor="ctr"/>
          <a:lstStyle>
            <a:lvl1pPr>
              <a:defRPr lang="en-GB" sz="1200">
                <a:solidFill>
                  <a:schemeClr val="bg1"/>
                </a:solidFill>
              </a:defRPr>
            </a:lvl1pPr>
          </a:lstStyle>
          <a:p>
            <a:pPr algn="ctr">
              <a:defRPr/>
            </a:pPr>
            <a:fld id="{817179DE-9BF3-494C-804F-0C7C90AC8700}"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03 Content_2 column Vertical">
    <p:spTree>
      <p:nvGrpSpPr>
        <p:cNvPr id="1" name=""/>
        <p:cNvGrpSpPr/>
        <p:nvPr/>
      </p:nvGrpSpPr>
      <p:grpSpPr bwMode="auto">
        <a:xfrm>
          <a:off x="0" y="0"/>
          <a:ext cx="0" cy="0"/>
          <a:chOff x="0" y="0"/>
          <a:chExt cx="0" cy="0"/>
        </a:xfrm>
      </p:grpSpPr>
      <p:sp>
        <p:nvSpPr>
          <p:cNvPr id="4" name="Espace réservé d’image 8"/>
          <p:cNvSpPr>
            <a:spLocks noGrp="1"/>
          </p:cNvSpPr>
          <p:nvPr>
            <p:ph type="pic" sz="quarter" idx="10" hasCustomPrompt="1"/>
          </p:nvPr>
        </p:nvSpPr>
        <p:spPr bwMode="auto">
          <a:xfrm>
            <a:off x="0" y="0"/>
            <a:ext cx="12191999"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defRPr/>
            </a:pPr>
            <a:r>
              <a:rPr lang="fr-FR"/>
              <a:t>Insérer une image</a:t>
            </a:r>
            <a:endParaRPr/>
          </a:p>
        </p:txBody>
      </p:sp>
      <p:sp>
        <p:nvSpPr>
          <p:cNvPr id="5" name="Espace réservé du texte 12"/>
          <p:cNvSpPr>
            <a:spLocks noGrp="1"/>
          </p:cNvSpPr>
          <p:nvPr>
            <p:ph type="body" sz="quarter" idx="11" hasCustomPrompt="1"/>
          </p:nvPr>
        </p:nvSpPr>
        <p:spPr bwMode="auto">
          <a:xfrm>
            <a:off x="1809749" y="1847925"/>
            <a:ext cx="7315200" cy="1461612"/>
          </a:xfrm>
        </p:spPr>
        <p:txBody>
          <a:bodyPr vert="horz" wrap="square" lIns="0" tIns="45720" rIns="0" bIns="45720" rtlCol="0" anchor="t">
            <a:noAutofit/>
          </a:bodyPr>
          <a:lstStyle>
            <a:lvl1pPr>
              <a:defRPr lang="en-US" sz="1400">
                <a:solidFill>
                  <a:schemeClr val="bg1">
                    <a:lumMod val="95000"/>
                  </a:schemeClr>
                </a:solidFill>
                <a:latin typeface="+mn-lt"/>
                <a:ea typeface="+mj-ea"/>
                <a:cs typeface="+mj-cs"/>
              </a:defRPr>
            </a:lvl1pPr>
          </a:lstStyle>
          <a:p>
            <a:pPr marL="0" lvl="0">
              <a:lnSpc>
                <a:spcPct val="100000"/>
              </a:lnSpc>
              <a:spcBef>
                <a:spcPts val="0"/>
              </a:spcBef>
              <a:buNone/>
              <a:defRPr/>
            </a:pPr>
            <a:r>
              <a:rPr lang="fr-FR"/>
              <a:t>Modifiez les styles du texte du masque</a:t>
            </a:r>
            <a:endParaRPr/>
          </a:p>
        </p:txBody>
      </p:sp>
      <p:sp>
        <p:nvSpPr>
          <p:cNvPr id="6" name="Titre 1"/>
          <p:cNvSpPr>
            <a:spLocks noGrp="1"/>
          </p:cNvSpPr>
          <p:nvPr>
            <p:ph type="title"/>
          </p:nvPr>
        </p:nvSpPr>
        <p:spPr bwMode="auto">
          <a:xfrm>
            <a:off x="633186" y="557438"/>
            <a:ext cx="10206263" cy="830997"/>
          </a:xfrm>
        </p:spPr>
        <p:txBody>
          <a:bodyPr vert="horz" wrap="square" lIns="0" tIns="45720" rIns="91440" bIns="45720" rtlCol="0" anchor="t">
            <a:noAutofit/>
          </a:bodyPr>
          <a:lstStyle>
            <a:lvl1pPr>
              <a:defRPr lang="en-GB" sz="2400">
                <a:solidFill>
                  <a:schemeClr val="bg1">
                    <a:lumMod val="95000"/>
                  </a:schemeClr>
                </a:solidFill>
                <a:latin typeface="Corbel"/>
              </a:defRPr>
            </a:lvl1pPr>
          </a:lstStyle>
          <a:p>
            <a:pPr lvl="0">
              <a:lnSpc>
                <a:spcPct val="100000"/>
              </a:lnSpc>
              <a:defRPr/>
            </a:pPr>
            <a:r>
              <a:rPr lang="fr-FR"/>
              <a:t>Modifiez le style du titre</a:t>
            </a:r>
            <a:endParaRPr/>
          </a:p>
        </p:txBody>
      </p:sp>
      <p:sp>
        <p:nvSpPr>
          <p:cNvPr id="7" name="Espace réservé du contenu 15"/>
          <p:cNvSpPr>
            <a:spLocks noGrp="1"/>
          </p:cNvSpPr>
          <p:nvPr>
            <p:ph sz="quarter" idx="13" hasCustomPrompt="1"/>
          </p:nvPr>
        </p:nvSpPr>
        <p:spPr bwMode="auto">
          <a:xfrm>
            <a:off x="647699" y="2304412"/>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a:defRPr/>
            </a:pPr>
            <a:r>
              <a:rPr lang="fr-FR"/>
              <a:t>Icône</a:t>
            </a:r>
            <a:endParaRPr/>
          </a:p>
        </p:txBody>
      </p:sp>
      <p:sp>
        <p:nvSpPr>
          <p:cNvPr id="8" name="Espace réservé du texte 12"/>
          <p:cNvSpPr>
            <a:spLocks noGrp="1"/>
          </p:cNvSpPr>
          <p:nvPr>
            <p:ph type="body" sz="quarter" idx="14" hasCustomPrompt="1"/>
          </p:nvPr>
        </p:nvSpPr>
        <p:spPr bwMode="auto">
          <a:xfrm>
            <a:off x="1809749" y="4048519"/>
            <a:ext cx="7315200" cy="1461612"/>
          </a:xfrm>
        </p:spPr>
        <p:txBody>
          <a:bodyPr vert="horz" wrap="square" lIns="0" tIns="45720" rIns="0" bIns="45720" rtlCol="0" anchor="t">
            <a:noAutofit/>
          </a:bodyPr>
          <a:lstStyle>
            <a:lvl1pPr>
              <a:defRPr lang="en-US" sz="1400">
                <a:solidFill>
                  <a:schemeClr val="bg1">
                    <a:lumMod val="95000"/>
                  </a:schemeClr>
                </a:solidFill>
                <a:latin typeface="+mn-lt"/>
                <a:ea typeface="+mj-ea"/>
                <a:cs typeface="+mj-cs"/>
              </a:defRPr>
            </a:lvl1pPr>
          </a:lstStyle>
          <a:p>
            <a:pPr marL="0" lvl="0">
              <a:lnSpc>
                <a:spcPct val="100000"/>
              </a:lnSpc>
              <a:spcBef>
                <a:spcPts val="0"/>
              </a:spcBef>
              <a:buNone/>
              <a:defRPr/>
            </a:pPr>
            <a:r>
              <a:rPr lang="fr-FR"/>
              <a:t>Modifiez les styles du texte du masque</a:t>
            </a:r>
            <a:endParaRPr/>
          </a:p>
        </p:txBody>
      </p:sp>
      <p:sp>
        <p:nvSpPr>
          <p:cNvPr id="9" name="Espace réservé du contenu 15"/>
          <p:cNvSpPr>
            <a:spLocks noGrp="1"/>
          </p:cNvSpPr>
          <p:nvPr>
            <p:ph sz="quarter" idx="15" hasCustomPrompt="1"/>
          </p:nvPr>
        </p:nvSpPr>
        <p:spPr bwMode="auto">
          <a:xfrm>
            <a:off x="647699" y="4505005"/>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a:defRPr/>
            </a:pPr>
            <a:r>
              <a:rPr lang="fr-FR"/>
              <a:t>Icône</a:t>
            </a:r>
            <a:endParaRPr/>
          </a:p>
        </p:txBody>
      </p:sp>
      <p:sp>
        <p:nvSpPr>
          <p:cNvPr id="10" name="Espace réservé du numéro de diapositive 7"/>
          <p:cNvSpPr>
            <a:spLocks noGrp="1"/>
          </p:cNvSpPr>
          <p:nvPr>
            <p:ph type="sldNum" sz="quarter" idx="4"/>
          </p:nvPr>
        </p:nvSpPr>
        <p:spPr bwMode="auto">
          <a:xfrm>
            <a:off x="11091209" y="6189345"/>
            <a:ext cx="600973" cy="395242"/>
          </a:xfrm>
          <a:prstGeom prst="rect">
            <a:avLst/>
          </a:prstGeom>
        </p:spPr>
        <p:txBody>
          <a:bodyPr vert="horz" lIns="0" tIns="0" rIns="0" bIns="0" rtlCol="0" anchor="ctr"/>
          <a:lstStyle>
            <a:lvl1pPr>
              <a:defRPr lang="en-GB" sz="1200">
                <a:solidFill>
                  <a:schemeClr val="bg1"/>
                </a:solidFill>
              </a:defRPr>
            </a:lvl1pPr>
          </a:lstStyle>
          <a:p>
            <a:pPr algn="ctr">
              <a:defRPr/>
            </a:pPr>
            <a:fld id="{817179DE-9BF3-494C-804F-0C7C90AC8700}"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04 Content_1 colonne">
    <p:spTree>
      <p:nvGrpSpPr>
        <p:cNvPr id="1" name=""/>
        <p:cNvGrpSpPr/>
        <p:nvPr/>
      </p:nvGrpSpPr>
      <p:grpSpPr bwMode="auto">
        <a:xfrm>
          <a:off x="0" y="0"/>
          <a:ext cx="0" cy="0"/>
          <a:chOff x="0" y="0"/>
          <a:chExt cx="0" cy="0"/>
        </a:xfrm>
      </p:grpSpPr>
      <p:sp>
        <p:nvSpPr>
          <p:cNvPr id="4" name="Espace réservé d’image 8"/>
          <p:cNvSpPr>
            <a:spLocks noGrp="1"/>
          </p:cNvSpPr>
          <p:nvPr>
            <p:ph type="pic" sz="quarter" idx="10" hasCustomPrompt="1"/>
          </p:nvPr>
        </p:nvSpPr>
        <p:spPr bwMode="auto">
          <a:xfrm>
            <a:off x="0" y="0"/>
            <a:ext cx="12191999"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defRPr/>
            </a:pPr>
            <a:r>
              <a:rPr lang="fr-FR"/>
              <a:t>Insérer une image</a:t>
            </a:r>
            <a:endParaRPr/>
          </a:p>
        </p:txBody>
      </p:sp>
      <p:sp>
        <p:nvSpPr>
          <p:cNvPr id="5" name="Espace réservé du texte 12"/>
          <p:cNvSpPr>
            <a:spLocks noGrp="1"/>
          </p:cNvSpPr>
          <p:nvPr>
            <p:ph type="body" sz="quarter" idx="11" hasCustomPrompt="1"/>
          </p:nvPr>
        </p:nvSpPr>
        <p:spPr bwMode="auto">
          <a:xfrm>
            <a:off x="1562099" y="1733626"/>
            <a:ext cx="2438399" cy="4248072"/>
          </a:xfrm>
        </p:spPr>
        <p:txBody>
          <a:bodyPr vert="horz" wrap="square" lIns="0" tIns="45720" rIns="0" bIns="45720" rtlCol="0" anchor="t">
            <a:noAutofit/>
          </a:bodyPr>
          <a:lstStyle>
            <a:lvl1pPr>
              <a:defRPr lang="en-US" sz="1400">
                <a:solidFill>
                  <a:schemeClr val="bg1">
                    <a:lumMod val="95000"/>
                  </a:schemeClr>
                </a:solidFill>
                <a:latin typeface="+mn-lt"/>
                <a:ea typeface="+mj-ea"/>
                <a:cs typeface="+mj-cs"/>
              </a:defRPr>
            </a:lvl1pPr>
          </a:lstStyle>
          <a:p>
            <a:pPr marL="0" lvl="0">
              <a:lnSpc>
                <a:spcPct val="100000"/>
              </a:lnSpc>
              <a:spcBef>
                <a:spcPts val="0"/>
              </a:spcBef>
              <a:buNone/>
              <a:defRPr/>
            </a:pPr>
            <a:r>
              <a:rPr lang="fr-FR"/>
              <a:t>Modifiez les styles du texte du masque</a:t>
            </a:r>
            <a:endParaRPr/>
          </a:p>
        </p:txBody>
      </p:sp>
      <p:sp>
        <p:nvSpPr>
          <p:cNvPr id="6" name="Titre 1"/>
          <p:cNvSpPr>
            <a:spLocks noGrp="1"/>
          </p:cNvSpPr>
          <p:nvPr>
            <p:ph type="title"/>
          </p:nvPr>
        </p:nvSpPr>
        <p:spPr bwMode="auto">
          <a:xfrm>
            <a:off x="633186" y="557438"/>
            <a:ext cx="10206263" cy="830997"/>
          </a:xfrm>
        </p:spPr>
        <p:txBody>
          <a:bodyPr vert="horz" wrap="square" lIns="0" tIns="45720" rIns="91440" bIns="45720" rtlCol="0" anchor="t">
            <a:noAutofit/>
          </a:bodyPr>
          <a:lstStyle>
            <a:lvl1pPr>
              <a:defRPr lang="en-GB" sz="2400">
                <a:solidFill>
                  <a:schemeClr val="bg1">
                    <a:lumMod val="95000"/>
                  </a:schemeClr>
                </a:solidFill>
                <a:latin typeface="Corbel"/>
              </a:defRPr>
            </a:lvl1pPr>
          </a:lstStyle>
          <a:p>
            <a:pPr lvl="0">
              <a:lnSpc>
                <a:spcPct val="100000"/>
              </a:lnSpc>
              <a:defRPr/>
            </a:pPr>
            <a:r>
              <a:rPr lang="fr-FR"/>
              <a:t>Modifiez le style du titre</a:t>
            </a:r>
            <a:endParaRPr/>
          </a:p>
        </p:txBody>
      </p:sp>
      <p:sp>
        <p:nvSpPr>
          <p:cNvPr id="7" name="Espace réservé du contenu 15"/>
          <p:cNvSpPr>
            <a:spLocks noGrp="1"/>
          </p:cNvSpPr>
          <p:nvPr>
            <p:ph sz="quarter" idx="13" hasCustomPrompt="1"/>
          </p:nvPr>
        </p:nvSpPr>
        <p:spPr bwMode="auto">
          <a:xfrm>
            <a:off x="647699" y="173362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a:defRPr/>
            </a:pPr>
            <a:r>
              <a:rPr lang="fr-FR"/>
              <a:t>Icône</a:t>
            </a:r>
            <a:endParaRPr/>
          </a:p>
        </p:txBody>
      </p:sp>
      <p:sp>
        <p:nvSpPr>
          <p:cNvPr id="8" name="Espace réservé du numéro de diapositive 7"/>
          <p:cNvSpPr>
            <a:spLocks noGrp="1"/>
          </p:cNvSpPr>
          <p:nvPr>
            <p:ph type="sldNum" sz="quarter" idx="4"/>
          </p:nvPr>
        </p:nvSpPr>
        <p:spPr bwMode="auto">
          <a:xfrm>
            <a:off x="11091209" y="6189345"/>
            <a:ext cx="600973" cy="395242"/>
          </a:xfrm>
          <a:prstGeom prst="rect">
            <a:avLst/>
          </a:prstGeom>
        </p:spPr>
        <p:txBody>
          <a:bodyPr vert="horz" lIns="0" tIns="0" rIns="0" bIns="0" rtlCol="0" anchor="ctr"/>
          <a:lstStyle>
            <a:lvl1pPr>
              <a:defRPr lang="en-GB" sz="1200">
                <a:solidFill>
                  <a:schemeClr val="bg1"/>
                </a:solidFill>
              </a:defRPr>
            </a:lvl1pPr>
          </a:lstStyle>
          <a:p>
            <a:pPr algn="ctr">
              <a:defRPr/>
            </a:pPr>
            <a:fld id="{817179DE-9BF3-494C-804F-0C7C90AC8700}"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Contenu 05">
    <p:spTree>
      <p:nvGrpSpPr>
        <p:cNvPr id="1" name=""/>
        <p:cNvGrpSpPr/>
        <p:nvPr/>
      </p:nvGrpSpPr>
      <p:grpSpPr bwMode="auto">
        <a:xfrm>
          <a:off x="0" y="0"/>
          <a:ext cx="0" cy="0"/>
          <a:chOff x="0" y="0"/>
          <a:chExt cx="0" cy="0"/>
        </a:xfrm>
      </p:grpSpPr>
      <p:sp>
        <p:nvSpPr>
          <p:cNvPr id="4" name="Espace réservé du texte 12"/>
          <p:cNvSpPr>
            <a:spLocks noGrp="1"/>
          </p:cNvSpPr>
          <p:nvPr>
            <p:ph type="body" sz="quarter" idx="11" hasCustomPrompt="1"/>
          </p:nvPr>
        </p:nvSpPr>
        <p:spPr bwMode="auto">
          <a:xfrm>
            <a:off x="1562099" y="1733626"/>
            <a:ext cx="8534399" cy="4248072"/>
          </a:xfrm>
        </p:spPr>
        <p:txBody>
          <a:bodyPr vert="horz" wrap="square" lIns="0" tIns="45720" rIns="0" bIns="45720" rtlCol="0" anchor="t">
            <a:noAutofit/>
          </a:bodyPr>
          <a:lstStyle>
            <a:lvl1pPr>
              <a:defRPr lang="en-US" sz="1400">
                <a:solidFill>
                  <a:schemeClr val="tx1"/>
                </a:solidFill>
                <a:latin typeface="+mn-lt"/>
                <a:ea typeface="+mj-ea"/>
                <a:cs typeface="+mj-cs"/>
              </a:defRPr>
            </a:lvl1pPr>
          </a:lstStyle>
          <a:p>
            <a:pPr marL="0" lvl="0">
              <a:lnSpc>
                <a:spcPct val="100000"/>
              </a:lnSpc>
              <a:spcBef>
                <a:spcPts val="0"/>
              </a:spcBef>
              <a:buNone/>
              <a:defRPr/>
            </a:pPr>
            <a:r>
              <a:rPr lang="fr-FR"/>
              <a:t>Modifiez les styles du texte du masque</a:t>
            </a:r>
            <a:endParaRPr/>
          </a:p>
        </p:txBody>
      </p:sp>
      <p:sp>
        <p:nvSpPr>
          <p:cNvPr id="5" name="Titre 1"/>
          <p:cNvSpPr>
            <a:spLocks noGrp="1"/>
          </p:cNvSpPr>
          <p:nvPr>
            <p:ph type="title"/>
          </p:nvPr>
        </p:nvSpPr>
        <p:spPr bwMode="auto">
          <a:xfrm>
            <a:off x="633186" y="557438"/>
            <a:ext cx="10815863" cy="830997"/>
          </a:xfrm>
        </p:spPr>
        <p:txBody>
          <a:bodyPr vert="horz" wrap="square" lIns="0" tIns="45720" rIns="91440" bIns="45720" rtlCol="0" anchor="t">
            <a:noAutofit/>
          </a:bodyPr>
          <a:lstStyle>
            <a:lvl1pPr>
              <a:defRPr lang="en-GB" sz="2400">
                <a:solidFill>
                  <a:schemeClr val="tx1"/>
                </a:solidFill>
                <a:latin typeface="Corbel"/>
              </a:defRPr>
            </a:lvl1pPr>
          </a:lstStyle>
          <a:p>
            <a:pPr lvl="0">
              <a:lnSpc>
                <a:spcPct val="100000"/>
              </a:lnSpc>
              <a:defRPr/>
            </a:pPr>
            <a:r>
              <a:rPr lang="fr-FR"/>
              <a:t>Modifiez le style du titre</a:t>
            </a:r>
            <a:endParaRPr/>
          </a:p>
        </p:txBody>
      </p:sp>
      <p:sp>
        <p:nvSpPr>
          <p:cNvPr id="6" name="Espace réservé du contenu 15"/>
          <p:cNvSpPr>
            <a:spLocks noGrp="1"/>
          </p:cNvSpPr>
          <p:nvPr>
            <p:ph sz="quarter" idx="13" hasCustomPrompt="1"/>
          </p:nvPr>
        </p:nvSpPr>
        <p:spPr bwMode="auto">
          <a:xfrm>
            <a:off x="647699" y="1733626"/>
            <a:ext cx="548640" cy="548640"/>
          </a:xfrm>
        </p:spPr>
        <p:txBody>
          <a:bodyPr lIns="0" tIns="0" rIns="0" bIns="0" rtlCol="0" anchor="ctr">
            <a:noAutofit/>
          </a:bodyPr>
          <a:lstStyle>
            <a:lvl1pPr marL="0" indent="0" algn="ctr">
              <a:buNone/>
              <a:defRPr sz="1400">
                <a:solidFill>
                  <a:schemeClr val="tx1"/>
                </a:solidFill>
              </a:defRPr>
            </a:lvl1pPr>
          </a:lstStyle>
          <a:p>
            <a:pPr lvl="0">
              <a:defRPr/>
            </a:pPr>
            <a:r>
              <a:rPr lang="fr-FR"/>
              <a:t>Icône</a:t>
            </a:r>
            <a:endParaRPr/>
          </a:p>
        </p:txBody>
      </p:sp>
      <p:grpSp>
        <p:nvGrpSpPr>
          <p:cNvPr id="7" name="Groupe 10"/>
          <p:cNvGrpSpPr/>
          <p:nvPr userDrawn="1"/>
        </p:nvGrpSpPr>
        <p:grpSpPr bwMode="auto">
          <a:xfrm>
            <a:off x="0" y="6086478"/>
            <a:ext cx="12191999" cy="600973"/>
            <a:chOff x="0" y="6086478"/>
            <a:chExt cx="12191999" cy="600973"/>
          </a:xfrm>
        </p:grpSpPr>
        <p:sp>
          <p:nvSpPr>
            <p:cNvPr id="8" name="Rectangle 11"/>
            <p:cNvSpPr/>
            <p:nvPr/>
          </p:nvSpPr>
          <p:spPr bwMode="auto">
            <a:xfrm>
              <a:off x="0" y="6355759"/>
              <a:ext cx="12191999"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vale 13"/>
            <p:cNvSpPr/>
            <p:nvPr/>
          </p:nvSpPr>
          <p:spPr bwMode="auto">
            <a:xfrm>
              <a:off x="11091209" y="6086478"/>
              <a:ext cx="600973" cy="6009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10" name="Espace réservé du numéro de diapositive 5"/>
          <p:cNvSpPr>
            <a:spLocks noAdjustHandles="1"/>
          </p:cNvSpPr>
          <p:nvPr userDrawn="1"/>
        </p:nvSpPr>
        <p:spPr bwMode="auto">
          <a:xfrm>
            <a:off x="11091209" y="6189345"/>
            <a:ext cx="600973" cy="395242"/>
          </a:xfrm>
          <a:prstGeom prst="rect">
            <a:avLst/>
          </a:prstGeom>
        </p:spPr>
        <p:txBody>
          <a:bodyPr vert="horz" lIns="0" tIns="0" rIns="0" bIns="0" rtlCol="0" anchor="ctr"/>
          <a:lstStyle>
            <a:defPPr>
              <a:defRPr lang="en-US"/>
            </a:defPPr>
            <a:lvl1pPr marL="0" algn="r" defTabSz="914400">
              <a:defRPr sz="11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defRPr/>
            </a:pPr>
            <a:fld id="{247A4EEE-49CE-4F6C-BF32-B7FCC5EBBF45}" type="slidenum">
              <a:rPr lang="fr-FR" sz="1200">
                <a:solidFill>
                  <a:schemeClr val="bg1"/>
                </a:solidFill>
              </a:rPr>
              <a:t>‹N°›</a:t>
            </a:fld>
            <a:endParaRPr lang="fr-FR" sz="120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numéro de diapositive 7"/>
          <p:cNvSpPr>
            <a:spLocks noGrp="1"/>
          </p:cNvSpPr>
          <p:nvPr>
            <p:ph type="sldNum" sz="quarter" idx="4"/>
          </p:nvPr>
        </p:nvSpPr>
        <p:spPr bwMode="auto">
          <a:xfrm>
            <a:off x="11091209" y="6189345"/>
            <a:ext cx="600973" cy="395242"/>
          </a:xfrm>
          <a:prstGeom prst="rect">
            <a:avLst/>
          </a:prstGeom>
        </p:spPr>
        <p:txBody>
          <a:bodyPr vert="horz" lIns="0" tIns="0" rIns="0" bIns="0" rtlCol="0" anchor="ctr"/>
          <a:lstStyle>
            <a:lvl1pPr>
              <a:defRPr lang="en-GB" sz="1200">
                <a:solidFill>
                  <a:schemeClr val="tx1"/>
                </a:solidFill>
              </a:defRPr>
            </a:lvl1pPr>
          </a:lstStyle>
          <a:p>
            <a:pPr algn="ctr">
              <a:defRPr/>
            </a:pPr>
            <a:fld id="{817179DE-9BF3-494C-804F-0C7C90AC8700}" type="slidenum">
              <a:rPr lang="fr-FR"/>
              <a:t>‹N°›</a:t>
            </a:fld>
            <a:endParaRPr lang="fr-FR"/>
          </a:p>
        </p:txBody>
      </p:sp>
      <p:sp>
        <p:nvSpPr>
          <p:cNvPr id="5" name="Espace réservé au titre 1"/>
          <p:cNvSpPr>
            <a:spLocks noGrp="1"/>
          </p:cNvSpPr>
          <p:nvPr>
            <p:ph type="title"/>
          </p:nvPr>
        </p:nvSpPr>
        <p:spPr bwMode="auto">
          <a:xfrm>
            <a:off x="838199" y="365124"/>
            <a:ext cx="10515600" cy="1325562"/>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6" name="Espace réservé du texte 2"/>
          <p:cNvSpPr>
            <a:spLocks noGrp="1"/>
          </p:cNvSpPr>
          <p:nvPr>
            <p:ph type="body" idx="1"/>
          </p:nvPr>
        </p:nvSpPr>
        <p:spPr bwMode="auto">
          <a:xfrm>
            <a:off x="838199" y="1825624"/>
            <a:ext cx="10515600" cy="4351338"/>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diagramLayout" Target="../diagrams/layout1.xml"/><Relationship Id="rId12"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hyperlink" Target="https://savoie-educ.web.ac-grenoble.fr/maternelle/emotimat" TargetMode="External"/><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savoie-educ.web.ac-grenoble.fr/maternelle"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83D7B5E6-0F2C-4C57-92AD-D92BCA283F5E}"/>
              </a:ext>
            </a:extLst>
          </p:cNvPr>
          <p:cNvSpPr/>
          <p:nvPr/>
        </p:nvSpPr>
        <p:spPr>
          <a:xfrm>
            <a:off x="623392" y="5157192"/>
            <a:ext cx="1152128" cy="9361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ADBAA3FA-9635-A8AC-69DF-D4E157258FC0}"/>
              </a:ext>
            </a:extLst>
          </p:cNvPr>
          <p:cNvSpPr>
            <a:spLocks noGrp="1"/>
          </p:cNvSpPr>
          <p:nvPr>
            <p:ph type="title"/>
          </p:nvPr>
        </p:nvSpPr>
        <p:spPr>
          <a:xfrm>
            <a:off x="3033692" y="323211"/>
            <a:ext cx="6878732" cy="1005651"/>
          </a:xfrm>
          <a:solidFill>
            <a:schemeClr val="accent6">
              <a:lumMod val="20000"/>
              <a:lumOff val="80000"/>
            </a:schemeClr>
          </a:solidFill>
        </p:spPr>
        <p:txBody>
          <a:bodyPr/>
          <a:lstStyle/>
          <a:p>
            <a:pPr algn="ctr"/>
            <a:r>
              <a:rPr lang="fr-FR" b="1" dirty="0"/>
              <a:t>Les nouveaux programmes de la maternelle </a:t>
            </a:r>
            <a:br>
              <a:rPr lang="fr-FR" dirty="0"/>
            </a:br>
            <a:r>
              <a:rPr lang="fr-FR" dirty="0"/>
              <a:t>au Bo n° 41 du  31 octobre 2024B0 N°19 du 7 mai 2026</a:t>
            </a:r>
            <a:br>
              <a:rPr lang="fr-FR" dirty="0"/>
            </a:br>
            <a:endParaRPr lang="fr-FR" dirty="0"/>
          </a:p>
        </p:txBody>
      </p:sp>
      <p:pic>
        <p:nvPicPr>
          <p:cNvPr id="6" name="Espace réservé du contenu 5">
            <a:extLst>
              <a:ext uri="{FF2B5EF4-FFF2-40B4-BE49-F238E27FC236}">
                <a16:creationId xmlns:a16="http://schemas.microsoft.com/office/drawing/2014/main" id="{DEA13C55-1735-C5BC-518D-4B7228E18338}"/>
              </a:ext>
            </a:extLst>
          </p:cNvPr>
          <p:cNvPicPr>
            <a:picLocks noGrp="1" noChangeAspect="1"/>
          </p:cNvPicPr>
          <p:nvPr>
            <p:ph sz="quarter" idx="13"/>
          </p:nvPr>
        </p:nvPicPr>
        <p:blipFill>
          <a:blip r:embed="rId5"/>
          <a:stretch>
            <a:fillRect/>
          </a:stretch>
        </p:blipFill>
        <p:spPr>
          <a:xfrm>
            <a:off x="407368" y="188640"/>
            <a:ext cx="1728192" cy="1155726"/>
          </a:xfrm>
        </p:spPr>
      </p:pic>
      <p:graphicFrame>
        <p:nvGraphicFramePr>
          <p:cNvPr id="7" name="Diagramme 6">
            <a:extLst>
              <a:ext uri="{FF2B5EF4-FFF2-40B4-BE49-F238E27FC236}">
                <a16:creationId xmlns:a16="http://schemas.microsoft.com/office/drawing/2014/main" id="{DA2A430F-05B2-B07E-DBC6-492036A88470}"/>
              </a:ext>
            </a:extLst>
          </p:cNvPr>
          <p:cNvGraphicFramePr/>
          <p:nvPr>
            <p:extLst>
              <p:ext uri="{D42A27DB-BD31-4B8C-83A1-F6EECF244321}">
                <p14:modId xmlns:p14="http://schemas.microsoft.com/office/powerpoint/2010/main" val="3962138092"/>
              </p:ext>
            </p:extLst>
          </p:nvPr>
        </p:nvGraphicFramePr>
        <p:xfrm>
          <a:off x="-168696" y="1556792"/>
          <a:ext cx="9865096" cy="47371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Légende : flèche vers la gauche 8">
            <a:extLst>
              <a:ext uri="{FF2B5EF4-FFF2-40B4-BE49-F238E27FC236}">
                <a16:creationId xmlns:a16="http://schemas.microsoft.com/office/drawing/2014/main" id="{6D5C98C1-5AAA-A18A-41E4-0D424F11D71E}"/>
              </a:ext>
            </a:extLst>
          </p:cNvPr>
          <p:cNvSpPr/>
          <p:nvPr/>
        </p:nvSpPr>
        <p:spPr>
          <a:xfrm>
            <a:off x="8582718" y="2060848"/>
            <a:ext cx="3609282" cy="2736304"/>
          </a:xfrm>
          <a:prstGeom prst="leftArrowCallout">
            <a:avLst>
              <a:gd name="adj1" fmla="val 25000"/>
              <a:gd name="adj2" fmla="val 17120"/>
              <a:gd name="adj3" fmla="val 28940"/>
              <a:gd name="adj4" fmla="val 64977"/>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buSzPts val="1000"/>
              <a:tabLst>
                <a:tab pos="457200" algn="l"/>
              </a:tabLst>
            </a:pPr>
            <a:r>
              <a:rPr lang="fr-FR" sz="1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L</a:t>
            </a: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 </a:t>
            </a: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rôle essentiel du directeur/trice </a:t>
            </a: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en tant que pilote pédagogique garant  d’un accueil  </a:t>
            </a: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épanouissant</a:t>
            </a: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dans un contexte favorisant les découvertes, répondant aux besoins des enfants et </a:t>
            </a:r>
            <a:r>
              <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stimulan</a:t>
            </a:r>
            <a:r>
              <a:rPr lang="fr-FR"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 leur curiosité.</a:t>
            </a:r>
          </a:p>
        </p:txBody>
      </p:sp>
      <p:sp>
        <p:nvSpPr>
          <p:cNvPr id="5" name="ZoneTexte 4">
            <a:extLst>
              <a:ext uri="{FF2B5EF4-FFF2-40B4-BE49-F238E27FC236}">
                <a16:creationId xmlns:a16="http://schemas.microsoft.com/office/drawing/2014/main" id="{BEF7E799-C3EA-7882-2CE7-80DA00C89E73}"/>
              </a:ext>
            </a:extLst>
          </p:cNvPr>
          <p:cNvSpPr txBox="1"/>
          <p:nvPr/>
        </p:nvSpPr>
        <p:spPr>
          <a:xfrm>
            <a:off x="263352" y="6451009"/>
            <a:ext cx="6748963" cy="261610"/>
          </a:xfrm>
          <a:prstGeom prst="rect">
            <a:avLst/>
          </a:prstGeom>
          <a:noFill/>
        </p:spPr>
        <p:txBody>
          <a:bodyPr wrap="none" rtlCol="0">
            <a:spAutoFit/>
          </a:bodyPr>
          <a:lstStyle/>
          <a:p>
            <a:r>
              <a:rPr lang="fr-FR" sz="1100" dirty="0">
                <a:solidFill>
                  <a:srgbClr val="7030A0"/>
                </a:solidFill>
              </a:rPr>
              <a:t>*Les compétences psychosociales sont des capacités qui permettent de bien vivre avec soi-même et avec les autres.</a:t>
            </a:r>
          </a:p>
        </p:txBody>
      </p:sp>
      <p:sp>
        <p:nvSpPr>
          <p:cNvPr id="8" name="ZoneTexte 7">
            <a:extLst>
              <a:ext uri="{FF2B5EF4-FFF2-40B4-BE49-F238E27FC236}">
                <a16:creationId xmlns:a16="http://schemas.microsoft.com/office/drawing/2014/main" id="{8A601BA4-22B4-E5E3-77D8-8329BFEE7B6A}"/>
              </a:ext>
            </a:extLst>
          </p:cNvPr>
          <p:cNvSpPr txBox="1"/>
          <p:nvPr/>
        </p:nvSpPr>
        <p:spPr>
          <a:xfrm>
            <a:off x="8083618" y="6521854"/>
            <a:ext cx="2355132" cy="307777"/>
          </a:xfrm>
          <a:prstGeom prst="rect">
            <a:avLst/>
          </a:prstGeom>
          <a:noFill/>
        </p:spPr>
        <p:txBody>
          <a:bodyPr wrap="none" rtlCol="0">
            <a:spAutoFit/>
          </a:bodyPr>
          <a:lstStyle/>
          <a:p>
            <a:r>
              <a:rPr lang="fr-FR" sz="1400" b="1" i="1" dirty="0">
                <a:solidFill>
                  <a:srgbClr val="002060"/>
                </a:solidFill>
              </a:rPr>
              <a:t>Mission maternelle – Juin 2026</a:t>
            </a:r>
          </a:p>
        </p:txBody>
      </p:sp>
      <p:pic>
        <p:nvPicPr>
          <p:cNvPr id="10" name="Image 9">
            <a:hlinkClick r:id="rId11"/>
            <a:extLst>
              <a:ext uri="{FF2B5EF4-FFF2-40B4-BE49-F238E27FC236}">
                <a16:creationId xmlns:a16="http://schemas.microsoft.com/office/drawing/2014/main" id="{FEF6435B-3913-5EBD-5D09-5C9A4BBFC9A8}"/>
              </a:ext>
            </a:extLst>
          </p:cNvPr>
          <p:cNvPicPr>
            <a:picLocks noChangeAspect="1"/>
          </p:cNvPicPr>
          <p:nvPr/>
        </p:nvPicPr>
        <p:blipFill>
          <a:blip r:embed="rId12"/>
          <a:stretch>
            <a:fillRect/>
          </a:stretch>
        </p:blipFill>
        <p:spPr>
          <a:xfrm>
            <a:off x="8093963" y="4762935"/>
            <a:ext cx="1315890" cy="1540976"/>
          </a:xfrm>
          <a:prstGeom prst="rect">
            <a:avLst/>
          </a:prstGeom>
        </p:spPr>
      </p:pic>
      <p:pic>
        <p:nvPicPr>
          <p:cNvPr id="11" name="Présentation du programme 2025-26.m4a">
            <a:hlinkClick r:id="" action="ppaction://media"/>
            <a:extLst>
              <a:ext uri="{FF2B5EF4-FFF2-40B4-BE49-F238E27FC236}">
                <a16:creationId xmlns:a16="http://schemas.microsoft.com/office/drawing/2014/main" id="{62BFB610-43CE-29AF-011B-21BC8F260C0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80813" y="5342990"/>
            <a:ext cx="637285" cy="637285"/>
          </a:xfrm>
          <a:prstGeom prst="rect">
            <a:avLst/>
          </a:prstGeom>
        </p:spPr>
      </p:pic>
    </p:spTree>
    <p:extLst>
      <p:ext uri="{BB962C8B-B14F-4D97-AF65-F5344CB8AC3E}">
        <p14:creationId xmlns:p14="http://schemas.microsoft.com/office/powerpoint/2010/main" val="16253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16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1FDF0192-FF40-41B1-4EE6-CD632CEC0E09}"/>
              </a:ext>
            </a:extLst>
          </p:cNvPr>
          <p:cNvPicPr>
            <a:picLocks noChangeAspect="1"/>
          </p:cNvPicPr>
          <p:nvPr/>
        </p:nvPicPr>
        <p:blipFill>
          <a:blip r:embed="rId5"/>
          <a:stretch>
            <a:fillRect/>
          </a:stretch>
        </p:blipFill>
        <p:spPr>
          <a:xfrm>
            <a:off x="298982" y="290916"/>
            <a:ext cx="11629666" cy="6535909"/>
          </a:xfrm>
          <a:prstGeom prst="rect">
            <a:avLst/>
          </a:prstGeom>
        </p:spPr>
      </p:pic>
      <p:pic>
        <p:nvPicPr>
          <p:cNvPr id="17" name="Espace réservé du contenu 5">
            <a:extLst>
              <a:ext uri="{FF2B5EF4-FFF2-40B4-BE49-F238E27FC236}">
                <a16:creationId xmlns:a16="http://schemas.microsoft.com/office/drawing/2014/main" id="{75C97F08-2107-417E-3517-6E57623DDF58}"/>
              </a:ext>
            </a:extLst>
          </p:cNvPr>
          <p:cNvPicPr>
            <a:picLocks noGrp="1" noChangeAspect="1"/>
          </p:cNvPicPr>
          <p:nvPr>
            <p:ph sz="quarter" idx="13"/>
          </p:nvPr>
        </p:nvPicPr>
        <p:blipFill>
          <a:blip r:embed="rId6"/>
          <a:stretch>
            <a:fillRect/>
          </a:stretch>
        </p:blipFill>
        <p:spPr>
          <a:xfrm>
            <a:off x="263352" y="85106"/>
            <a:ext cx="1728192" cy="1155726"/>
          </a:xfrm>
        </p:spPr>
      </p:pic>
      <p:sp>
        <p:nvSpPr>
          <p:cNvPr id="5" name="Ellipse 4">
            <a:extLst>
              <a:ext uri="{FF2B5EF4-FFF2-40B4-BE49-F238E27FC236}">
                <a16:creationId xmlns:a16="http://schemas.microsoft.com/office/drawing/2014/main" id="{6F871457-7EE0-20D3-06BE-E0767E43765E}"/>
              </a:ext>
            </a:extLst>
          </p:cNvPr>
          <p:cNvSpPr/>
          <p:nvPr/>
        </p:nvSpPr>
        <p:spPr>
          <a:xfrm>
            <a:off x="18723" y="6036140"/>
            <a:ext cx="864096" cy="79208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Diapo 2 présentation programme.m4a">
            <a:hlinkClick r:id="" action="ppaction://media"/>
            <a:extLst>
              <a:ext uri="{FF2B5EF4-FFF2-40B4-BE49-F238E27FC236}">
                <a16:creationId xmlns:a16="http://schemas.microsoft.com/office/drawing/2014/main" id="{369B45B7-FA6D-C292-EA10-C752A8B82AB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0907" y="6132320"/>
            <a:ext cx="599727" cy="599727"/>
          </a:xfrm>
          <a:prstGeom prst="rect">
            <a:avLst/>
          </a:prstGeom>
        </p:spPr>
      </p:pic>
      <p:sp>
        <p:nvSpPr>
          <p:cNvPr id="7" name="ZoneTexte 6">
            <a:extLst>
              <a:ext uri="{FF2B5EF4-FFF2-40B4-BE49-F238E27FC236}">
                <a16:creationId xmlns:a16="http://schemas.microsoft.com/office/drawing/2014/main" id="{08D4F921-C0E1-4615-948B-9BB678E7DB55}"/>
              </a:ext>
            </a:extLst>
          </p:cNvPr>
          <p:cNvSpPr txBox="1"/>
          <p:nvPr/>
        </p:nvSpPr>
        <p:spPr>
          <a:xfrm>
            <a:off x="8083618" y="6521854"/>
            <a:ext cx="2355132" cy="307777"/>
          </a:xfrm>
          <a:prstGeom prst="rect">
            <a:avLst/>
          </a:prstGeom>
          <a:noFill/>
        </p:spPr>
        <p:txBody>
          <a:bodyPr wrap="none" rtlCol="0">
            <a:spAutoFit/>
          </a:bodyPr>
          <a:lstStyle/>
          <a:p>
            <a:r>
              <a:rPr lang="fr-FR" sz="1400" b="1" i="1" dirty="0">
                <a:solidFill>
                  <a:srgbClr val="002060"/>
                </a:solidFill>
              </a:rPr>
              <a:t>Mission maternelle – Juin 2026</a:t>
            </a:r>
          </a:p>
        </p:txBody>
      </p:sp>
    </p:spTree>
    <p:extLst>
      <p:ext uri="{BB962C8B-B14F-4D97-AF65-F5344CB8AC3E}">
        <p14:creationId xmlns:p14="http://schemas.microsoft.com/office/powerpoint/2010/main" val="11271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0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00C696F-F1C2-A044-AB37-C4E6CB99AE61}"/>
              </a:ext>
            </a:extLst>
          </p:cNvPr>
          <p:cNvSpPr>
            <a:spLocks noGrp="1"/>
          </p:cNvSpPr>
          <p:nvPr>
            <p:ph type="title"/>
          </p:nvPr>
        </p:nvSpPr>
        <p:spPr>
          <a:xfrm>
            <a:off x="1888479" y="358735"/>
            <a:ext cx="7771333" cy="396980"/>
          </a:xfrm>
        </p:spPr>
        <p:txBody>
          <a:bodyPr/>
          <a:lstStyle/>
          <a:p>
            <a:r>
              <a:rPr lang="fr-FR" dirty="0"/>
              <a:t>Ressources pour le pilotage pédagogique des équipes écoles</a:t>
            </a:r>
            <a:br>
              <a:rPr lang="fr-FR" dirty="0"/>
            </a:br>
            <a:endParaRPr lang="fr-FR" dirty="0"/>
          </a:p>
        </p:txBody>
      </p:sp>
      <p:pic>
        <p:nvPicPr>
          <p:cNvPr id="7" name="Image 6">
            <a:extLst>
              <a:ext uri="{FF2B5EF4-FFF2-40B4-BE49-F238E27FC236}">
                <a16:creationId xmlns:a16="http://schemas.microsoft.com/office/drawing/2014/main" id="{28688A86-64F4-EA0A-44B4-E9929AE11C03}"/>
              </a:ext>
            </a:extLst>
          </p:cNvPr>
          <p:cNvPicPr>
            <a:picLocks noChangeAspect="1"/>
          </p:cNvPicPr>
          <p:nvPr/>
        </p:nvPicPr>
        <p:blipFill>
          <a:blip r:embed="rId3"/>
          <a:stretch>
            <a:fillRect/>
          </a:stretch>
        </p:blipFill>
        <p:spPr>
          <a:xfrm>
            <a:off x="645107" y="1216921"/>
            <a:ext cx="2520280" cy="1566484"/>
          </a:xfrm>
          <a:prstGeom prst="rect">
            <a:avLst/>
          </a:prstGeom>
        </p:spPr>
      </p:pic>
      <p:pic>
        <p:nvPicPr>
          <p:cNvPr id="11" name="Image 10">
            <a:extLst>
              <a:ext uri="{FF2B5EF4-FFF2-40B4-BE49-F238E27FC236}">
                <a16:creationId xmlns:a16="http://schemas.microsoft.com/office/drawing/2014/main" id="{D4F59102-BEEC-3BB6-619E-5A6222722133}"/>
              </a:ext>
            </a:extLst>
          </p:cNvPr>
          <p:cNvPicPr>
            <a:picLocks noChangeAspect="1"/>
          </p:cNvPicPr>
          <p:nvPr/>
        </p:nvPicPr>
        <p:blipFill>
          <a:blip r:embed="rId4"/>
          <a:stretch>
            <a:fillRect/>
          </a:stretch>
        </p:blipFill>
        <p:spPr>
          <a:xfrm>
            <a:off x="4502344" y="1158212"/>
            <a:ext cx="2808312" cy="1834879"/>
          </a:xfrm>
          <a:prstGeom prst="rect">
            <a:avLst/>
          </a:prstGeom>
        </p:spPr>
      </p:pic>
      <p:pic>
        <p:nvPicPr>
          <p:cNvPr id="13" name="Image 12">
            <a:extLst>
              <a:ext uri="{FF2B5EF4-FFF2-40B4-BE49-F238E27FC236}">
                <a16:creationId xmlns:a16="http://schemas.microsoft.com/office/drawing/2014/main" id="{5E764AA7-20A6-B061-E1D8-1E35D8187CEE}"/>
              </a:ext>
            </a:extLst>
          </p:cNvPr>
          <p:cNvPicPr>
            <a:picLocks noChangeAspect="1"/>
          </p:cNvPicPr>
          <p:nvPr/>
        </p:nvPicPr>
        <p:blipFill>
          <a:blip r:embed="rId5"/>
          <a:stretch>
            <a:fillRect/>
          </a:stretch>
        </p:blipFill>
        <p:spPr>
          <a:xfrm>
            <a:off x="8577516" y="1124744"/>
            <a:ext cx="2703060" cy="1368152"/>
          </a:xfrm>
          <a:prstGeom prst="rect">
            <a:avLst/>
          </a:prstGeom>
        </p:spPr>
      </p:pic>
      <p:sp>
        <p:nvSpPr>
          <p:cNvPr id="14" name="ZoneTexte 13">
            <a:extLst>
              <a:ext uri="{FF2B5EF4-FFF2-40B4-BE49-F238E27FC236}">
                <a16:creationId xmlns:a16="http://schemas.microsoft.com/office/drawing/2014/main" id="{E8F1CEE7-4690-12C7-D5BF-A9D5D5432966}"/>
              </a:ext>
            </a:extLst>
          </p:cNvPr>
          <p:cNvSpPr txBox="1"/>
          <p:nvPr/>
        </p:nvSpPr>
        <p:spPr>
          <a:xfrm>
            <a:off x="598956" y="2964721"/>
            <a:ext cx="3168352" cy="2893100"/>
          </a:xfrm>
          <a:prstGeom prst="rect">
            <a:avLst/>
          </a:prstGeom>
          <a:noFill/>
        </p:spPr>
        <p:txBody>
          <a:bodyPr wrap="square" rtlCol="0">
            <a:spAutoFit/>
          </a:bodyPr>
          <a:lstStyle/>
          <a:p>
            <a:r>
              <a:rPr lang="fr-FR" b="1" dirty="0">
                <a:solidFill>
                  <a:srgbClr val="00B0F0"/>
                </a:solidFill>
              </a:rPr>
              <a:t>Fiches repères</a:t>
            </a:r>
          </a:p>
          <a:p>
            <a:pPr marL="171450" indent="-171450">
              <a:buFont typeface="Arial" panose="020B0604020202020204" pitchFamily="34" charset="0"/>
              <a:buChar char="•"/>
            </a:pPr>
            <a:endParaRPr lang="fr-FR" sz="800" dirty="0"/>
          </a:p>
          <a:p>
            <a:pPr marL="171450" indent="-171450">
              <a:buFont typeface="Arial" panose="020B0604020202020204" pitchFamily="34" charset="0"/>
              <a:buChar char="•"/>
            </a:pPr>
            <a:r>
              <a:rPr lang="fr-FR" sz="1200" dirty="0"/>
              <a:t>Ecrans et usage du numérique</a:t>
            </a:r>
          </a:p>
          <a:p>
            <a:pPr marL="171450" indent="-171450">
              <a:buFont typeface="Arial" panose="020B0604020202020204" pitchFamily="34" charset="0"/>
              <a:buChar char="•"/>
            </a:pPr>
            <a:endParaRPr lang="fr-FR" sz="800" dirty="0"/>
          </a:p>
          <a:p>
            <a:pPr marL="171450" indent="-171450">
              <a:buFont typeface="Arial" panose="020B0604020202020204" pitchFamily="34" charset="0"/>
              <a:buChar char="•"/>
            </a:pPr>
            <a:r>
              <a:rPr lang="fr-FR" sz="1200" dirty="0"/>
              <a:t>EVAR</a:t>
            </a:r>
          </a:p>
          <a:p>
            <a:pPr marL="171450" indent="-171450">
              <a:buFont typeface="Arial" panose="020B0604020202020204" pitchFamily="34" charset="0"/>
              <a:buChar char="•"/>
            </a:pPr>
            <a:endParaRPr lang="fr-FR" sz="800" dirty="0"/>
          </a:p>
          <a:p>
            <a:pPr marL="171450" indent="-171450">
              <a:buFont typeface="Arial" panose="020B0604020202020204" pitchFamily="34" charset="0"/>
              <a:buChar char="•"/>
            </a:pPr>
            <a:r>
              <a:rPr lang="fr-FR" sz="1200" dirty="0"/>
              <a:t>Aménager le temps de présence</a:t>
            </a:r>
          </a:p>
          <a:p>
            <a:endParaRPr lang="fr-FR" sz="800" dirty="0"/>
          </a:p>
          <a:p>
            <a:pPr marL="171450" indent="-171450">
              <a:buFont typeface="Arial" panose="020B0604020202020204" pitchFamily="34" charset="0"/>
              <a:buChar char="•"/>
            </a:pPr>
            <a:r>
              <a:rPr lang="fr-FR" sz="1200" dirty="0"/>
              <a:t>La collation</a:t>
            </a:r>
          </a:p>
          <a:p>
            <a:endParaRPr lang="fr-FR" sz="800" dirty="0"/>
          </a:p>
          <a:p>
            <a:pPr marL="171450" indent="-171450">
              <a:buFont typeface="Arial" panose="020B0604020202020204" pitchFamily="34" charset="0"/>
              <a:buChar char="•"/>
            </a:pPr>
            <a:r>
              <a:rPr lang="fr-FR" sz="1200" dirty="0"/>
              <a:t>La continence</a:t>
            </a:r>
          </a:p>
          <a:p>
            <a:endParaRPr lang="fr-FR" sz="800" dirty="0"/>
          </a:p>
          <a:p>
            <a:pPr marL="171450" indent="-171450">
              <a:buFont typeface="Arial" panose="020B0604020202020204" pitchFamily="34" charset="0"/>
              <a:buChar char="•"/>
            </a:pPr>
            <a:r>
              <a:rPr lang="fr-FR" sz="1200" dirty="0"/>
              <a:t>La récréation</a:t>
            </a:r>
          </a:p>
          <a:p>
            <a:pPr marL="171450" indent="-171450">
              <a:buFont typeface="Arial" panose="020B0604020202020204" pitchFamily="34" charset="0"/>
              <a:buChar char="•"/>
            </a:pPr>
            <a:endParaRPr lang="fr-FR" sz="800" dirty="0"/>
          </a:p>
          <a:p>
            <a:pPr marL="171450" indent="-171450">
              <a:buFont typeface="Arial" panose="020B0604020202020204" pitchFamily="34" charset="0"/>
              <a:buChar char="•"/>
            </a:pPr>
            <a:r>
              <a:rPr lang="fr-FR" sz="1200" dirty="0"/>
              <a:t>La sieste</a:t>
            </a:r>
          </a:p>
          <a:p>
            <a:pPr marL="171450" indent="-171450">
              <a:buFont typeface="Arial" panose="020B0604020202020204" pitchFamily="34" charset="0"/>
              <a:buChar char="•"/>
            </a:pPr>
            <a:endParaRPr lang="fr-FR" sz="800" dirty="0"/>
          </a:p>
          <a:p>
            <a:pPr marL="171450" indent="-171450">
              <a:buFont typeface="Arial" panose="020B0604020202020204" pitchFamily="34" charset="0"/>
              <a:buChar char="•"/>
            </a:pPr>
            <a:r>
              <a:rPr lang="fr-FR" sz="1200" dirty="0"/>
              <a:t>La collaboration PE/ATSEM</a:t>
            </a:r>
          </a:p>
        </p:txBody>
      </p:sp>
      <p:sp>
        <p:nvSpPr>
          <p:cNvPr id="15" name="ZoneTexte 14">
            <a:extLst>
              <a:ext uri="{FF2B5EF4-FFF2-40B4-BE49-F238E27FC236}">
                <a16:creationId xmlns:a16="http://schemas.microsoft.com/office/drawing/2014/main" id="{128ABDAE-6DF6-528B-D512-6C7D36CA4758}"/>
              </a:ext>
            </a:extLst>
          </p:cNvPr>
          <p:cNvSpPr txBox="1"/>
          <p:nvPr/>
        </p:nvSpPr>
        <p:spPr>
          <a:xfrm>
            <a:off x="4590266" y="3224533"/>
            <a:ext cx="3168352" cy="2862322"/>
          </a:xfrm>
          <a:prstGeom prst="rect">
            <a:avLst/>
          </a:prstGeom>
          <a:noFill/>
        </p:spPr>
        <p:txBody>
          <a:bodyPr wrap="square" rtlCol="0">
            <a:spAutoFit/>
          </a:bodyPr>
          <a:lstStyle/>
          <a:p>
            <a:r>
              <a:rPr lang="fr-FR" b="1" dirty="0">
                <a:solidFill>
                  <a:srgbClr val="00B0F0"/>
                </a:solidFill>
              </a:rPr>
              <a:t>Des clés pour</a:t>
            </a:r>
          </a:p>
          <a:p>
            <a:endParaRPr lang="fr-FR" b="1" dirty="0"/>
          </a:p>
          <a:p>
            <a:pPr marL="171450" indent="-171450">
              <a:buFont typeface="Arial" panose="020B0604020202020204" pitchFamily="34" charset="0"/>
              <a:buChar char="•"/>
            </a:pPr>
            <a:r>
              <a:rPr lang="fr-FR" sz="1200" b="1" dirty="0"/>
              <a:t>Regroupements efficaces et équitables</a:t>
            </a:r>
          </a:p>
          <a:p>
            <a:endParaRPr lang="fr-FR" sz="1200" b="1" dirty="0"/>
          </a:p>
          <a:p>
            <a:pPr marL="171450" indent="-171450">
              <a:buFont typeface="Arial" panose="020B0604020202020204" pitchFamily="34" charset="0"/>
              <a:buChar char="•"/>
            </a:pPr>
            <a:r>
              <a:rPr lang="fr-FR" sz="1200" b="1" dirty="0"/>
              <a:t>Egalité fille/garçon en maths</a:t>
            </a:r>
          </a:p>
          <a:p>
            <a:pPr marL="171450" indent="-171450">
              <a:buFont typeface="Arial" panose="020B0604020202020204" pitchFamily="34" charset="0"/>
              <a:buChar char="•"/>
            </a:pPr>
            <a:endParaRPr lang="fr-FR" sz="1200" b="1" dirty="0"/>
          </a:p>
          <a:p>
            <a:pPr marL="171450" indent="-171450">
              <a:buFont typeface="Arial" panose="020B0604020202020204" pitchFamily="34" charset="0"/>
              <a:buChar char="•"/>
            </a:pPr>
            <a:r>
              <a:rPr lang="fr-FR" sz="1200" b="1" dirty="0"/>
              <a:t>Médiation langagière</a:t>
            </a:r>
          </a:p>
          <a:p>
            <a:pPr marL="171450" indent="-171450">
              <a:buFont typeface="Arial" panose="020B0604020202020204" pitchFamily="34" charset="0"/>
              <a:buChar char="•"/>
            </a:pPr>
            <a:endParaRPr lang="fr-FR" sz="1200" b="1" dirty="0"/>
          </a:p>
          <a:p>
            <a:pPr marL="171450" indent="-171450">
              <a:buFont typeface="Arial" panose="020B0604020202020204" pitchFamily="34" charset="0"/>
              <a:buChar char="•"/>
            </a:pPr>
            <a:r>
              <a:rPr lang="fr-FR" sz="1200" b="1" dirty="0"/>
              <a:t>Favoriser l’autonomie</a:t>
            </a:r>
          </a:p>
          <a:p>
            <a:pPr marL="171450" indent="-171450">
              <a:buFont typeface="Arial" panose="020B0604020202020204" pitchFamily="34" charset="0"/>
              <a:buChar char="•"/>
            </a:pPr>
            <a:endParaRPr lang="fr-FR" sz="1200" b="1" dirty="0"/>
          </a:p>
          <a:p>
            <a:pPr marL="171450" indent="-171450">
              <a:buFont typeface="Arial" panose="020B0604020202020204" pitchFamily="34" charset="0"/>
              <a:buChar char="•"/>
            </a:pPr>
            <a:r>
              <a:rPr lang="fr-FR" sz="1200" b="1" dirty="0"/>
              <a:t>Articuler distinctement</a:t>
            </a:r>
          </a:p>
          <a:p>
            <a:pPr marL="171450" indent="-171450">
              <a:buFont typeface="Arial" panose="020B0604020202020204" pitchFamily="34" charset="0"/>
              <a:buChar char="•"/>
            </a:pPr>
            <a:endParaRPr lang="fr-FR" sz="1200" b="1" dirty="0"/>
          </a:p>
          <a:p>
            <a:pPr marL="171450" indent="-171450">
              <a:buFont typeface="Arial" panose="020B0604020202020204" pitchFamily="34" charset="0"/>
              <a:buChar char="•"/>
            </a:pPr>
            <a:r>
              <a:rPr lang="fr-FR" sz="1200" b="1" dirty="0"/>
              <a:t>Enseigner explicitement en s’appuyant sur les 4 modalités d’apprentissage en maternelle</a:t>
            </a:r>
          </a:p>
        </p:txBody>
      </p:sp>
      <p:sp>
        <p:nvSpPr>
          <p:cNvPr id="16" name="ZoneTexte 15">
            <a:extLst>
              <a:ext uri="{FF2B5EF4-FFF2-40B4-BE49-F238E27FC236}">
                <a16:creationId xmlns:a16="http://schemas.microsoft.com/office/drawing/2014/main" id="{F37093F9-AE68-0287-7538-3FEC69B5FE17}"/>
              </a:ext>
            </a:extLst>
          </p:cNvPr>
          <p:cNvSpPr txBox="1"/>
          <p:nvPr/>
        </p:nvSpPr>
        <p:spPr>
          <a:xfrm>
            <a:off x="8500842" y="2564612"/>
            <a:ext cx="3168352" cy="3693319"/>
          </a:xfrm>
          <a:prstGeom prst="rect">
            <a:avLst/>
          </a:prstGeom>
          <a:noFill/>
        </p:spPr>
        <p:txBody>
          <a:bodyPr wrap="square" rtlCol="0">
            <a:spAutoFit/>
          </a:bodyPr>
          <a:lstStyle/>
          <a:p>
            <a:r>
              <a:rPr lang="fr-FR" b="1" dirty="0">
                <a:solidFill>
                  <a:srgbClr val="00B0F0"/>
                </a:solidFill>
              </a:rPr>
              <a:t>Les jeudis de la maternelle</a:t>
            </a:r>
          </a:p>
          <a:p>
            <a:endParaRPr lang="fr-FR" sz="800" b="1" dirty="0"/>
          </a:p>
          <a:p>
            <a:pPr marL="285750" indent="-285750">
              <a:buFont typeface="Arial" panose="020B0604020202020204" pitchFamily="34" charset="0"/>
              <a:buChar char="•"/>
            </a:pPr>
            <a:r>
              <a:rPr lang="fr-FR" sz="1200" b="1" dirty="0" err="1"/>
              <a:t>Evar</a:t>
            </a:r>
            <a:r>
              <a:rPr lang="fr-FR" sz="1200" dirty="0"/>
              <a:t> =&gt; Mme </a:t>
            </a:r>
            <a:r>
              <a:rPr lang="fr-FR" sz="1200" dirty="0" err="1"/>
              <a:t>Perrino</a:t>
            </a:r>
            <a:r>
              <a:rPr lang="fr-FR" sz="1200" dirty="0"/>
              <a:t> et Mr </a:t>
            </a:r>
            <a:r>
              <a:rPr lang="fr-FR" sz="1200" dirty="0" err="1"/>
              <a:t>Thenail</a:t>
            </a:r>
            <a:endParaRPr lang="fr-FR" sz="1200" dirty="0"/>
          </a:p>
          <a:p>
            <a:endParaRPr lang="fr-FR" sz="800" dirty="0"/>
          </a:p>
          <a:p>
            <a:pPr marL="285750" indent="-285750">
              <a:buFont typeface="Arial" panose="020B0604020202020204" pitchFamily="34" charset="0"/>
              <a:buChar char="•"/>
            </a:pPr>
            <a:r>
              <a:rPr lang="fr-FR" sz="1200" b="1" dirty="0"/>
              <a:t>Articuler distinctement </a:t>
            </a:r>
            <a:r>
              <a:rPr lang="fr-FR" sz="1200" dirty="0"/>
              <a:t>=&gt; Mme Clémence Roseau</a:t>
            </a:r>
          </a:p>
          <a:p>
            <a:endParaRPr lang="fr-FR" sz="800" dirty="0"/>
          </a:p>
          <a:p>
            <a:pPr marL="285750" indent="-285750">
              <a:buFont typeface="Arial" panose="020B0604020202020204" pitchFamily="34" charset="0"/>
              <a:buChar char="•"/>
            </a:pPr>
            <a:r>
              <a:rPr lang="fr-FR" sz="1200" b="1" dirty="0"/>
              <a:t>Les élèves à difficulté d’expression comportemental</a:t>
            </a:r>
            <a:r>
              <a:rPr lang="fr-FR" sz="1200" dirty="0"/>
              <a:t>e =&gt; Mr Stéphane Sarrazin</a:t>
            </a:r>
          </a:p>
          <a:p>
            <a:pPr marL="285750" indent="-285750">
              <a:buFont typeface="Arial" panose="020B0604020202020204" pitchFamily="34" charset="0"/>
              <a:buChar char="•"/>
            </a:pPr>
            <a:endParaRPr lang="fr-FR" sz="800" dirty="0"/>
          </a:p>
          <a:p>
            <a:pPr marL="285750" indent="-285750">
              <a:buFont typeface="Arial" panose="020B0604020202020204" pitchFamily="34" charset="0"/>
              <a:buChar char="•"/>
            </a:pPr>
            <a:r>
              <a:rPr lang="fr-FR" sz="1200" b="1" dirty="0"/>
              <a:t>Le Jeu du faire semblant </a:t>
            </a:r>
            <a:r>
              <a:rPr lang="fr-FR" sz="1200" dirty="0"/>
              <a:t>=&gt; Mme Catherine Pascual, Mr Dylan </a:t>
            </a:r>
            <a:r>
              <a:rPr lang="fr-FR" sz="1200" dirty="0" err="1"/>
              <a:t>Racana</a:t>
            </a:r>
            <a:endParaRPr lang="fr-FR" sz="1200" dirty="0"/>
          </a:p>
          <a:p>
            <a:pPr marL="285750" indent="-285750">
              <a:buFont typeface="Arial" panose="020B0604020202020204" pitchFamily="34" charset="0"/>
              <a:buChar char="•"/>
            </a:pPr>
            <a:endParaRPr lang="fr-FR" sz="800" dirty="0"/>
          </a:p>
          <a:p>
            <a:pPr marL="285750" indent="-285750">
              <a:buFont typeface="Arial" panose="020B0604020202020204" pitchFamily="34" charset="0"/>
              <a:buChar char="•"/>
            </a:pPr>
            <a:r>
              <a:rPr lang="fr-FR" sz="1200" b="1" dirty="0"/>
              <a:t>Mes élèves manipulent et après </a:t>
            </a:r>
            <a:r>
              <a:rPr lang="fr-FR" sz="1200" dirty="0"/>
              <a:t>=&gt; Mr Sylvain </a:t>
            </a:r>
            <a:r>
              <a:rPr lang="fr-FR" sz="1200" dirty="0" err="1"/>
              <a:t>Degrand</a:t>
            </a:r>
            <a:endParaRPr lang="fr-FR" sz="1200" dirty="0"/>
          </a:p>
          <a:p>
            <a:pPr marL="285750" indent="-285750">
              <a:buFont typeface="Arial" panose="020B0604020202020204" pitchFamily="34" charset="0"/>
              <a:buChar char="•"/>
            </a:pPr>
            <a:endParaRPr lang="fr-FR" sz="800" dirty="0"/>
          </a:p>
          <a:p>
            <a:pPr marL="285750" indent="-285750">
              <a:buFont typeface="Arial" panose="020B0604020202020204" pitchFamily="34" charset="0"/>
              <a:buChar char="•"/>
            </a:pPr>
            <a:r>
              <a:rPr lang="fr-FR" sz="1200" b="1" dirty="0"/>
              <a:t>Les fonctions exécutives, qu’est-ce que c’est</a:t>
            </a:r>
            <a:r>
              <a:rPr lang="fr-FR" sz="1200" dirty="0"/>
              <a:t> =&gt; Mme carole Berger</a:t>
            </a:r>
          </a:p>
          <a:p>
            <a:pPr marL="285750" indent="-285750">
              <a:buFont typeface="Arial" panose="020B0604020202020204" pitchFamily="34" charset="0"/>
              <a:buChar char="•"/>
            </a:pPr>
            <a:endParaRPr lang="fr-FR" sz="800" dirty="0"/>
          </a:p>
          <a:p>
            <a:pPr marL="285750" indent="-285750">
              <a:buFont typeface="Arial" panose="020B0604020202020204" pitchFamily="34" charset="0"/>
              <a:buChar char="•"/>
            </a:pPr>
            <a:r>
              <a:rPr lang="fr-FR" sz="1200" b="1" dirty="0"/>
              <a:t>Sommeil, sieste et apprentissages </a:t>
            </a:r>
            <a:r>
              <a:rPr lang="fr-FR" sz="1200" dirty="0"/>
              <a:t>=&gt; Mme Amandine Rey et Stéphanie </a:t>
            </a:r>
            <a:r>
              <a:rPr lang="fr-FR" sz="1200" dirty="0" err="1"/>
              <a:t>Mazza</a:t>
            </a:r>
            <a:endParaRPr lang="fr-FR" sz="1200" dirty="0"/>
          </a:p>
        </p:txBody>
      </p:sp>
      <p:pic>
        <p:nvPicPr>
          <p:cNvPr id="17" name="Espace réservé du contenu 5">
            <a:hlinkClick r:id="rId6"/>
            <a:extLst>
              <a:ext uri="{FF2B5EF4-FFF2-40B4-BE49-F238E27FC236}">
                <a16:creationId xmlns:a16="http://schemas.microsoft.com/office/drawing/2014/main" id="{85C6351B-9019-6147-DBB0-58363446163D}"/>
              </a:ext>
            </a:extLst>
          </p:cNvPr>
          <p:cNvPicPr>
            <a:picLocks noGrp="1" noChangeAspect="1"/>
          </p:cNvPicPr>
          <p:nvPr>
            <p:ph sz="quarter" idx="13"/>
          </p:nvPr>
        </p:nvPicPr>
        <p:blipFill>
          <a:blip r:embed="rId7"/>
          <a:stretch>
            <a:fillRect/>
          </a:stretch>
        </p:blipFill>
        <p:spPr>
          <a:xfrm>
            <a:off x="350888" y="116632"/>
            <a:ext cx="1421942" cy="950922"/>
          </a:xfrm>
        </p:spPr>
      </p:pic>
      <p:sp>
        <p:nvSpPr>
          <p:cNvPr id="12" name="ZoneTexte 11">
            <a:extLst>
              <a:ext uri="{FF2B5EF4-FFF2-40B4-BE49-F238E27FC236}">
                <a16:creationId xmlns:a16="http://schemas.microsoft.com/office/drawing/2014/main" id="{D327CBD8-DACD-473A-A512-8D146F697807}"/>
              </a:ext>
            </a:extLst>
          </p:cNvPr>
          <p:cNvSpPr txBox="1"/>
          <p:nvPr/>
        </p:nvSpPr>
        <p:spPr>
          <a:xfrm>
            <a:off x="8083618" y="6521854"/>
            <a:ext cx="2355132" cy="307777"/>
          </a:xfrm>
          <a:prstGeom prst="rect">
            <a:avLst/>
          </a:prstGeom>
          <a:noFill/>
        </p:spPr>
        <p:txBody>
          <a:bodyPr wrap="none" rtlCol="0">
            <a:spAutoFit/>
          </a:bodyPr>
          <a:lstStyle/>
          <a:p>
            <a:r>
              <a:rPr lang="fr-FR" sz="1400" b="1" i="1" dirty="0">
                <a:solidFill>
                  <a:srgbClr val="002060"/>
                </a:solidFill>
              </a:rPr>
              <a:t>Mission maternelle – Juin 2026</a:t>
            </a:r>
          </a:p>
        </p:txBody>
      </p:sp>
    </p:spTree>
    <p:extLst>
      <p:ext uri="{BB962C8B-B14F-4D97-AF65-F5344CB8AC3E}">
        <p14:creationId xmlns:p14="http://schemas.microsoft.com/office/powerpoint/2010/main" val="2952489730"/>
      </p:ext>
    </p:extLst>
  </p:cSld>
  <p:clrMapOvr>
    <a:masterClrMapping/>
  </p:clrMapOvr>
</p:sld>
</file>

<file path=ppt/theme/theme1.xml><?xml version="1.0" encoding="utf-8"?>
<a:theme xmlns:a="http://schemas.openxmlformats.org/drawingml/2006/main" name="Thème Offic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SFT_04_Education">
      <a:majorFont>
        <a:latin typeface="Corbel"/>
        <a:ea typeface="Arial"/>
        <a:cs typeface="Arial"/>
      </a:majorFont>
      <a:minorFont>
        <a:latin typeface="Calibri Light"/>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Présentation pédagogique</Template>
  <TotalTime>0</TotalTime>
  <Words>1196</Words>
  <Application>Microsoft Office PowerPoint</Application>
  <DocSecurity>0</DocSecurity>
  <PresentationFormat>Grand écran</PresentationFormat>
  <Paragraphs>87</Paragraphs>
  <Slides>3</Slides>
  <Notes>3</Notes>
  <HiddenSlides>0</HiddenSlides>
  <MMClips>2</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Aptos</vt:lpstr>
      <vt:lpstr>Arial</vt:lpstr>
      <vt:lpstr>Calibri Light</vt:lpstr>
      <vt:lpstr>Corbel</vt:lpstr>
      <vt:lpstr>Times New Roman</vt:lpstr>
      <vt:lpstr>Thème Office</vt:lpstr>
      <vt:lpstr>Les nouveaux programmes de la maternelle  au Bo n° 41 du  31 octobre 2024B0 N°19 du 7 mai 2026 </vt:lpstr>
      <vt:lpstr>Présentation PowerPoint</vt:lpstr>
      <vt:lpstr>Ressources pour le pilotage pédagogique des équipes écoles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4</cp:revision>
  <dcterms:created xsi:type="dcterms:W3CDTF">2021-09-02T09:16:22Z</dcterms:created>
  <dcterms:modified xsi:type="dcterms:W3CDTF">2026-07-02T13:52:46Z</dcterms:modified>
  <cp:category/>
  <dc:identifier/>
  <cp:contentStatus/>
  <dc:language/>
  <cp:version/>
</cp:coreProperties>
</file>