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3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31261F-F5FF-6E46-9611-DF7DCE509EAC}" v="302" dt="2025-02-17T08:31:46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46"/>
    <p:restoredTop sz="94805"/>
  </p:normalViewPr>
  <p:slideViewPr>
    <p:cSldViewPr snapToGrid="0">
      <p:cViewPr varScale="1">
        <p:scale>
          <a:sx n="61" d="100"/>
          <a:sy n="61" d="100"/>
        </p:scale>
        <p:origin x="74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797F0-5BFD-F54F-A426-D796235C8664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3C28D-4FCE-BA43-BC23-E35E24A4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174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D3C28D-4FCE-BA43-BC23-E35E24A4D9F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955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3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16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2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26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4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2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1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8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1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4a"/><Relationship Id="rId1" Type="http://schemas.microsoft.com/office/2007/relationships/media" Target="../media/media10.m4a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media8.m4a"/><Relationship Id="rId13" Type="http://schemas.microsoft.com/office/2007/relationships/media" Target="../media/media10.m4a"/><Relationship Id="rId3" Type="http://schemas.microsoft.com/office/2007/relationships/media" Target="../media/media4.m4a"/><Relationship Id="rId7" Type="http://schemas.microsoft.com/office/2007/relationships/media" Target="../media/media8.m4a"/><Relationship Id="rId12" Type="http://schemas.openxmlformats.org/officeDocument/2006/relationships/audio" Target="../media/media5.m4a"/><Relationship Id="rId2" Type="http://schemas.openxmlformats.org/officeDocument/2006/relationships/audio" Target="../media/media1.m4a"/><Relationship Id="rId16" Type="http://schemas.openxmlformats.org/officeDocument/2006/relationships/image" Target="../media/image2.png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microsoft.com/office/2007/relationships/media" Target="../media/media5.m4a"/><Relationship Id="rId5" Type="http://schemas.microsoft.com/office/2007/relationships/media" Target="../media/media3.m4a"/><Relationship Id="rId15" Type="http://schemas.openxmlformats.org/officeDocument/2006/relationships/slideLayout" Target="../slideLayouts/slideLayout2.xml"/><Relationship Id="rId10" Type="http://schemas.openxmlformats.org/officeDocument/2006/relationships/audio" Target="../media/media6.m4a"/><Relationship Id="rId4" Type="http://schemas.openxmlformats.org/officeDocument/2006/relationships/audio" Target="../media/media4.m4a"/><Relationship Id="rId9" Type="http://schemas.microsoft.com/office/2007/relationships/media" Target="../media/media6.m4a"/><Relationship Id="rId14" Type="http://schemas.openxmlformats.org/officeDocument/2006/relationships/audio" Target="../media/media10.m4a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CA0078-5596-3A0F-FB41-11A98ADDC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890" y="-1074501"/>
            <a:ext cx="10746213" cy="2496008"/>
          </a:xfrm>
        </p:spPr>
        <p:txBody>
          <a:bodyPr anchor="b">
            <a:normAutofit/>
          </a:bodyPr>
          <a:lstStyle/>
          <a:p>
            <a:r>
              <a:rPr lang="fr-FR" dirty="0"/>
              <a:t>Les chiffres en finnois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E697E3B1-3D0E-95E9-899B-12A2DBBAF733}"/>
              </a:ext>
            </a:extLst>
          </p:cNvPr>
          <p:cNvGrpSpPr/>
          <p:nvPr/>
        </p:nvGrpSpPr>
        <p:grpSpPr>
          <a:xfrm>
            <a:off x="3972910" y="2697990"/>
            <a:ext cx="4667132" cy="2862508"/>
            <a:chOff x="838200" y="3357317"/>
            <a:chExt cx="4667132" cy="2862508"/>
          </a:xfrm>
        </p:grpSpPr>
        <p:pic>
          <p:nvPicPr>
            <p:cNvPr id="4" name="Picture 2" descr="Drapeau de la Finlande — Wikipédia">
              <a:extLst>
                <a:ext uri="{FF2B5EF4-FFF2-40B4-BE49-F238E27FC236}">
                  <a16:creationId xmlns:a16="http://schemas.microsoft.com/office/drawing/2014/main" id="{4660AEA3-FE5F-47BC-DF57-A594298849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838200" y="3357317"/>
              <a:ext cx="4667132" cy="28625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BB13980-DDB5-47C9-614E-0D49A9783584}"/>
                </a:ext>
              </a:extLst>
            </p:cNvPr>
            <p:cNvSpPr/>
            <p:nvPr/>
          </p:nvSpPr>
          <p:spPr>
            <a:xfrm>
              <a:off x="838200" y="3357317"/>
              <a:ext cx="4667132" cy="2862508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2F713A7E-B95E-4262-987B-B0B9FF490F76}"/>
              </a:ext>
            </a:extLst>
          </p:cNvPr>
          <p:cNvSpPr txBox="1"/>
          <p:nvPr/>
        </p:nvSpPr>
        <p:spPr>
          <a:xfrm>
            <a:off x="7985849" y="6265667"/>
            <a:ext cx="3995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 document de la DSDEN 26</a:t>
            </a:r>
          </a:p>
        </p:txBody>
      </p:sp>
    </p:spTree>
    <p:extLst>
      <p:ext uri="{BB962C8B-B14F-4D97-AF65-F5344CB8AC3E}">
        <p14:creationId xmlns:p14="http://schemas.microsoft.com/office/powerpoint/2010/main" val="767094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A21E5-7430-199E-2689-5B7632BBA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3F69FF-5638-D577-22AA-173D942714ED}"/>
              </a:ext>
            </a:extLst>
          </p:cNvPr>
          <p:cNvSpPr/>
          <p:nvPr/>
        </p:nvSpPr>
        <p:spPr>
          <a:xfrm>
            <a:off x="2574299" y="1074509"/>
            <a:ext cx="209992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9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90C635C-B660-B7C6-34B6-780DB967933D}"/>
              </a:ext>
            </a:extLst>
          </p:cNvPr>
          <p:cNvSpPr txBox="1"/>
          <p:nvPr/>
        </p:nvSpPr>
        <p:spPr>
          <a:xfrm>
            <a:off x="4674227" y="4967882"/>
            <a:ext cx="741100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YHDEKSÄN</a:t>
            </a:r>
          </a:p>
        </p:txBody>
      </p:sp>
      <p:pic>
        <p:nvPicPr>
          <p:cNvPr id="5" name="yhdeksan.m4a">
            <a:hlinkClick r:id="" action="ppaction://media"/>
            <a:extLst>
              <a:ext uri="{FF2B5EF4-FFF2-40B4-BE49-F238E27FC236}">
                <a16:creationId xmlns:a16="http://schemas.microsoft.com/office/drawing/2014/main" id="{476837F8-646C-4BF7-9B6D-804018DFFA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55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E4B51-8109-B64D-ACD7-C37DF7482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07BA52-91C7-F24D-A5DB-DB3A23F3B9CD}"/>
              </a:ext>
            </a:extLst>
          </p:cNvPr>
          <p:cNvSpPr/>
          <p:nvPr/>
        </p:nvSpPr>
        <p:spPr>
          <a:xfrm>
            <a:off x="856335" y="1074507"/>
            <a:ext cx="5239665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10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9374339-ECA7-2808-F3CC-825AE5135ACF}"/>
              </a:ext>
            </a:extLst>
          </p:cNvPr>
          <p:cNvSpPr txBox="1"/>
          <p:nvPr/>
        </p:nvSpPr>
        <p:spPr>
          <a:xfrm>
            <a:off x="4211417" y="4967880"/>
            <a:ext cx="79805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KYMMENEN</a:t>
            </a:r>
          </a:p>
        </p:txBody>
      </p:sp>
      <p:pic>
        <p:nvPicPr>
          <p:cNvPr id="5" name="kymmenen.m4a">
            <a:hlinkClick r:id="" action="ppaction://media"/>
            <a:extLst>
              <a:ext uri="{FF2B5EF4-FFF2-40B4-BE49-F238E27FC236}">
                <a16:creationId xmlns:a16="http://schemas.microsoft.com/office/drawing/2014/main" id="{106F1073-A8C8-2A0F-540F-97514334C7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34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07CF7-7595-B01F-E1B7-843AC91A5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Comment se prononce …?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616415E-0C59-51E2-7E77-DE926C1BA786}"/>
              </a:ext>
            </a:extLst>
          </p:cNvPr>
          <p:cNvSpPr txBox="1"/>
          <p:nvPr/>
        </p:nvSpPr>
        <p:spPr>
          <a:xfrm>
            <a:off x="1032673" y="2113327"/>
            <a:ext cx="104227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Y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30800CD-644B-191B-19CE-9024869B59F3}"/>
              </a:ext>
            </a:extLst>
          </p:cNvPr>
          <p:cNvSpPr txBox="1"/>
          <p:nvPr/>
        </p:nvSpPr>
        <p:spPr>
          <a:xfrm>
            <a:off x="5014123" y="2113327"/>
            <a:ext cx="86273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J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6CBAA9E-341B-5FDF-3581-16E63BF12EFD}"/>
              </a:ext>
            </a:extLst>
          </p:cNvPr>
          <p:cNvSpPr txBox="1"/>
          <p:nvPr/>
        </p:nvSpPr>
        <p:spPr>
          <a:xfrm>
            <a:off x="9138448" y="1994265"/>
            <a:ext cx="96372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AA54362-DE02-A109-D24D-F8FB76E4DB28}"/>
              </a:ext>
            </a:extLst>
          </p:cNvPr>
          <p:cNvSpPr txBox="1"/>
          <p:nvPr/>
        </p:nvSpPr>
        <p:spPr>
          <a:xfrm>
            <a:off x="2836670" y="6009100"/>
            <a:ext cx="57058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>
                <a:solidFill>
                  <a:srgbClr val="0070C0"/>
                </a:solidFill>
              </a:rPr>
              <a:t>Et les lettres doublées ?</a:t>
            </a:r>
          </a:p>
        </p:txBody>
      </p:sp>
      <p:pic>
        <p:nvPicPr>
          <p:cNvPr id="8" name="Yksi.m4a">
            <a:hlinkClick r:id="" action="ppaction://media"/>
            <a:extLst>
              <a:ext uri="{FF2B5EF4-FFF2-40B4-BE49-F238E27FC236}">
                <a16:creationId xmlns:a16="http://schemas.microsoft.com/office/drawing/2014/main" id="{DB64A84E-897E-5811-3964-61DA0A16B5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1752535" y="3110519"/>
            <a:ext cx="812800" cy="812800"/>
          </a:xfrm>
          <a:prstGeom prst="rect">
            <a:avLst/>
          </a:prstGeom>
        </p:spPr>
      </p:pic>
      <p:pic>
        <p:nvPicPr>
          <p:cNvPr id="9" name="Neljia.m4a">
            <a:hlinkClick r:id="" action="ppaction://media"/>
            <a:extLst>
              <a:ext uri="{FF2B5EF4-FFF2-40B4-BE49-F238E27FC236}">
                <a16:creationId xmlns:a16="http://schemas.microsoft.com/office/drawing/2014/main" id="{827E7F4F-AD95-B022-771A-00FACB9B85C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5689599" y="3050316"/>
            <a:ext cx="812800" cy="812800"/>
          </a:xfrm>
          <a:prstGeom prst="rect">
            <a:avLst/>
          </a:prstGeom>
        </p:spPr>
      </p:pic>
      <p:pic>
        <p:nvPicPr>
          <p:cNvPr id="10" name="Kolme.m4a">
            <a:hlinkClick r:id="" action="ppaction://media"/>
            <a:extLst>
              <a:ext uri="{FF2B5EF4-FFF2-40B4-BE49-F238E27FC236}">
                <a16:creationId xmlns:a16="http://schemas.microsoft.com/office/drawing/2014/main" id="{9C7EF9D8-544E-0D9B-93DC-09D5328274A0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10033065" y="2936013"/>
            <a:ext cx="812800" cy="8128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40B5EB68-E5BE-8E30-6DF0-16CA972EE8FE}"/>
              </a:ext>
            </a:extLst>
          </p:cNvPr>
          <p:cNvSpPr txBox="1"/>
          <p:nvPr/>
        </p:nvSpPr>
        <p:spPr>
          <a:xfrm>
            <a:off x="2262114" y="4070949"/>
            <a:ext cx="116410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H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53A8CF2-FB0A-FBCC-231F-13F72432FABD}"/>
              </a:ext>
            </a:extLst>
          </p:cNvPr>
          <p:cNvSpPr txBox="1"/>
          <p:nvPr/>
        </p:nvSpPr>
        <p:spPr>
          <a:xfrm>
            <a:off x="6385932" y="4070049"/>
            <a:ext cx="113043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U</a:t>
            </a:r>
          </a:p>
        </p:txBody>
      </p:sp>
      <p:pic>
        <p:nvPicPr>
          <p:cNvPr id="13" name="kahdeksan.m4a">
            <a:hlinkClick r:id="" action="ppaction://media"/>
            <a:extLst>
              <a:ext uri="{FF2B5EF4-FFF2-40B4-BE49-F238E27FC236}">
                <a16:creationId xmlns:a16="http://schemas.microsoft.com/office/drawing/2014/main" id="{5BBABE80-5597-48F3-056F-1BA22D68452B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3400384" y="4812040"/>
            <a:ext cx="812800" cy="812800"/>
          </a:xfrm>
          <a:prstGeom prst="rect">
            <a:avLst/>
          </a:prstGeom>
        </p:spPr>
      </p:pic>
      <p:pic>
        <p:nvPicPr>
          <p:cNvPr id="14" name="Kuusi.m4a">
            <a:hlinkClick r:id="" action="ppaction://media"/>
            <a:extLst>
              <a:ext uri="{FF2B5EF4-FFF2-40B4-BE49-F238E27FC236}">
                <a16:creationId xmlns:a16="http://schemas.microsoft.com/office/drawing/2014/main" id="{323BCDC3-5390-2398-321B-D8909E97D96D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6"/>
          <a:stretch>
            <a:fillRect/>
          </a:stretch>
        </p:blipFill>
        <p:spPr>
          <a:xfrm flipV="1">
            <a:off x="7426746" y="4657097"/>
            <a:ext cx="812800" cy="964705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C26F2347-E54A-5D7C-34A5-49045CF990DA}"/>
              </a:ext>
            </a:extLst>
          </p:cNvPr>
          <p:cNvSpPr txBox="1"/>
          <p:nvPr/>
        </p:nvSpPr>
        <p:spPr>
          <a:xfrm>
            <a:off x="10102173" y="3972029"/>
            <a:ext cx="94288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S</a:t>
            </a:r>
          </a:p>
        </p:txBody>
      </p:sp>
      <p:pic>
        <p:nvPicPr>
          <p:cNvPr id="16" name="Viisi.m4a">
            <a:hlinkClick r:id="" action="ppaction://media"/>
            <a:extLst>
              <a:ext uri="{FF2B5EF4-FFF2-40B4-BE49-F238E27FC236}">
                <a16:creationId xmlns:a16="http://schemas.microsoft.com/office/drawing/2014/main" id="{DB7E7253-5CAA-481A-6E7C-0511B11D3BCA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10958467" y="5013661"/>
            <a:ext cx="812800" cy="812800"/>
          </a:xfrm>
          <a:prstGeom prst="rect">
            <a:avLst/>
          </a:prstGeom>
        </p:spPr>
      </p:pic>
      <p:pic>
        <p:nvPicPr>
          <p:cNvPr id="17" name="kymmenen.m4a">
            <a:hlinkClick r:id="" action="ppaction://media"/>
            <a:extLst>
              <a:ext uri="{FF2B5EF4-FFF2-40B4-BE49-F238E27FC236}">
                <a16:creationId xmlns:a16="http://schemas.microsoft.com/office/drawing/2014/main" id="{11FBB0ED-DE13-34DF-D00B-7A9C22AB5990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9695773" y="6066432"/>
            <a:ext cx="812800" cy="812800"/>
          </a:xfrm>
          <a:prstGeom prst="rect">
            <a:avLst/>
          </a:prstGeom>
        </p:spPr>
      </p:pic>
      <p:pic>
        <p:nvPicPr>
          <p:cNvPr id="18" name="Kuusi.m4a">
            <a:hlinkClick r:id="" action="ppaction://media"/>
            <a:extLst>
              <a:ext uri="{FF2B5EF4-FFF2-40B4-BE49-F238E27FC236}">
                <a16:creationId xmlns:a16="http://schemas.microsoft.com/office/drawing/2014/main" id="{1AD046A8-4F20-89C6-DBFB-4480972C79A3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8542530" y="6086475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01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17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977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225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1382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98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945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8" dur="984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2" dur="1174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6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6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6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6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 vol="80000">
                <p:cTn id="6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>
                <p:cTn id="6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audio>
              <p:cMediaNode vol="80000">
                <p:cTn id="6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 vol="80000">
                <p:cTn id="7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  <p:bldLst>
      <p:bldP spid="4" grpId="0"/>
      <p:bldP spid="5" grpId="0"/>
      <p:bldP spid="6" grpId="0"/>
      <p:bldP spid="7" grpId="0"/>
      <p:bldP spid="3" grpId="0"/>
      <p:bldP spid="12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6484C46-63F5-8B66-E1DD-D57B74F2F1DE}"/>
              </a:ext>
            </a:extLst>
          </p:cNvPr>
          <p:cNvSpPr/>
          <p:nvPr/>
        </p:nvSpPr>
        <p:spPr>
          <a:xfrm>
            <a:off x="2331411" y="1074508"/>
            <a:ext cx="209992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</a:t>
            </a:r>
          </a:p>
        </p:txBody>
      </p:sp>
      <p:pic>
        <p:nvPicPr>
          <p:cNvPr id="7" name="Yksi.m4a">
            <a:hlinkClick r:id="" action="ppaction://media"/>
            <a:extLst>
              <a:ext uri="{FF2B5EF4-FFF2-40B4-BE49-F238E27FC236}">
                <a16:creationId xmlns:a16="http://schemas.microsoft.com/office/drawing/2014/main" id="{8B087BF8-658B-1E92-8D33-7E3944B25F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4B5EBC4F-00A4-ABE4-CFC7-BDD7CF830565}"/>
              </a:ext>
            </a:extLst>
          </p:cNvPr>
          <p:cNvSpPr txBox="1"/>
          <p:nvPr/>
        </p:nvSpPr>
        <p:spPr>
          <a:xfrm>
            <a:off x="8358188" y="2613391"/>
            <a:ext cx="311976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YKSI</a:t>
            </a:r>
          </a:p>
        </p:txBody>
      </p:sp>
    </p:spTree>
    <p:extLst>
      <p:ext uri="{BB962C8B-B14F-4D97-AF65-F5344CB8AC3E}">
        <p14:creationId xmlns:p14="http://schemas.microsoft.com/office/powerpoint/2010/main" val="1242509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7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0089D-324F-1BF2-DFC4-8D5AE0E1E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0CA7F0-E1E1-3741-8C1C-5BCFA7CF2BF3}"/>
              </a:ext>
            </a:extLst>
          </p:cNvPr>
          <p:cNvSpPr/>
          <p:nvPr/>
        </p:nvSpPr>
        <p:spPr>
          <a:xfrm>
            <a:off x="2302544" y="1074508"/>
            <a:ext cx="209992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</a:t>
            </a:r>
            <a:endParaRPr lang="fr-FR" sz="30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2" name="Kaksi.m4a">
            <a:hlinkClick r:id="" action="ppaction://media"/>
            <a:extLst>
              <a:ext uri="{FF2B5EF4-FFF2-40B4-BE49-F238E27FC236}">
                <a16:creationId xmlns:a16="http://schemas.microsoft.com/office/drawing/2014/main" id="{4D0FD3A5-12BD-FB72-3A6E-E6CBD35DC2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E02C92F-CC00-9C59-0CAE-755DC35C9139}"/>
              </a:ext>
            </a:extLst>
          </p:cNvPr>
          <p:cNvSpPr txBox="1"/>
          <p:nvPr/>
        </p:nvSpPr>
        <p:spPr>
          <a:xfrm>
            <a:off x="7789528" y="2613391"/>
            <a:ext cx="409317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KAKSI</a:t>
            </a:r>
          </a:p>
        </p:txBody>
      </p:sp>
    </p:spTree>
    <p:extLst>
      <p:ext uri="{BB962C8B-B14F-4D97-AF65-F5344CB8AC3E}">
        <p14:creationId xmlns:p14="http://schemas.microsoft.com/office/powerpoint/2010/main" val="246216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05A3F-351F-14AE-0DB8-209BF16AD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5DAC330-79E8-251E-88E8-90E1EF4AE5EA}"/>
              </a:ext>
            </a:extLst>
          </p:cNvPr>
          <p:cNvSpPr/>
          <p:nvPr/>
        </p:nvSpPr>
        <p:spPr>
          <a:xfrm>
            <a:off x="2102747" y="1074507"/>
            <a:ext cx="209992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</a:t>
            </a:r>
            <a:endParaRPr lang="fr-FR" sz="30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2" name="Kolme.m4a">
            <a:hlinkClick r:id="" action="ppaction://media"/>
            <a:extLst>
              <a:ext uri="{FF2B5EF4-FFF2-40B4-BE49-F238E27FC236}">
                <a16:creationId xmlns:a16="http://schemas.microsoft.com/office/drawing/2014/main" id="{77288701-DF96-0AEA-FF72-4A89DCAB80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45DCC281-C253-50BB-90FD-531FE8DAACB1}"/>
              </a:ext>
            </a:extLst>
          </p:cNvPr>
          <p:cNvSpPr txBox="1"/>
          <p:nvPr/>
        </p:nvSpPr>
        <p:spPr>
          <a:xfrm>
            <a:off x="7376323" y="2613390"/>
            <a:ext cx="481567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KOLME</a:t>
            </a:r>
          </a:p>
        </p:txBody>
      </p:sp>
    </p:spTree>
    <p:extLst>
      <p:ext uri="{BB962C8B-B14F-4D97-AF65-F5344CB8AC3E}">
        <p14:creationId xmlns:p14="http://schemas.microsoft.com/office/powerpoint/2010/main" val="120473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56949-C122-365D-FCFF-A7B8757E9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BC35AA-492E-BE1A-F9D3-B0809DEF1EB8}"/>
              </a:ext>
            </a:extLst>
          </p:cNvPr>
          <p:cNvSpPr/>
          <p:nvPr/>
        </p:nvSpPr>
        <p:spPr>
          <a:xfrm>
            <a:off x="2417136" y="1074509"/>
            <a:ext cx="209992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4</a:t>
            </a:r>
            <a:endParaRPr lang="fr-FR" sz="30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2" name="Neljia.m4a">
            <a:hlinkClick r:id="" action="ppaction://media"/>
            <a:extLst>
              <a:ext uri="{FF2B5EF4-FFF2-40B4-BE49-F238E27FC236}">
                <a16:creationId xmlns:a16="http://schemas.microsoft.com/office/drawing/2014/main" id="{49FCDD56-F570-2DCD-D4BA-AA46B3F850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DA2B245-AB3B-3AFD-45E6-44A564AE33F8}"/>
              </a:ext>
            </a:extLst>
          </p:cNvPr>
          <p:cNvSpPr txBox="1"/>
          <p:nvPr/>
        </p:nvSpPr>
        <p:spPr>
          <a:xfrm>
            <a:off x="7376323" y="2613390"/>
            <a:ext cx="424866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NELJÄ</a:t>
            </a:r>
          </a:p>
        </p:txBody>
      </p:sp>
    </p:spTree>
    <p:extLst>
      <p:ext uri="{BB962C8B-B14F-4D97-AF65-F5344CB8AC3E}">
        <p14:creationId xmlns:p14="http://schemas.microsoft.com/office/powerpoint/2010/main" val="148329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7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553A5-F92D-AF8D-3EE2-7DE50417C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8C3369-0586-06FE-F0B2-80C04BB663F0}"/>
              </a:ext>
            </a:extLst>
          </p:cNvPr>
          <p:cNvSpPr/>
          <p:nvPr/>
        </p:nvSpPr>
        <p:spPr>
          <a:xfrm>
            <a:off x="2574299" y="1074509"/>
            <a:ext cx="209992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5</a:t>
            </a:r>
            <a:endParaRPr lang="fr-FR" sz="30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2" name="Viisi.m4a">
            <a:hlinkClick r:id="" action="ppaction://media"/>
            <a:extLst>
              <a:ext uri="{FF2B5EF4-FFF2-40B4-BE49-F238E27FC236}">
                <a16:creationId xmlns:a16="http://schemas.microsoft.com/office/drawing/2014/main" id="{5B36CF80-C15C-BEC1-CB49-39D8533D47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C19F2FE-A504-3349-717F-940D0C8F6933}"/>
              </a:ext>
            </a:extLst>
          </p:cNvPr>
          <p:cNvSpPr txBox="1"/>
          <p:nvPr/>
        </p:nvSpPr>
        <p:spPr>
          <a:xfrm>
            <a:off x="7376323" y="2613390"/>
            <a:ext cx="303961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VIISI</a:t>
            </a:r>
          </a:p>
        </p:txBody>
      </p:sp>
    </p:spTree>
    <p:extLst>
      <p:ext uri="{BB962C8B-B14F-4D97-AF65-F5344CB8AC3E}">
        <p14:creationId xmlns:p14="http://schemas.microsoft.com/office/powerpoint/2010/main" val="275207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7FD50-A492-04DF-7E50-65BDD4890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1F204AD-1A76-C86B-572E-0F5CAD282BFB}"/>
              </a:ext>
            </a:extLst>
          </p:cNvPr>
          <p:cNvSpPr/>
          <p:nvPr/>
        </p:nvSpPr>
        <p:spPr>
          <a:xfrm>
            <a:off x="2574299" y="1074509"/>
            <a:ext cx="209992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6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B548CCF-BAC5-58CA-C109-A934BECEEAC8}"/>
              </a:ext>
            </a:extLst>
          </p:cNvPr>
          <p:cNvSpPr txBox="1"/>
          <p:nvPr/>
        </p:nvSpPr>
        <p:spPr>
          <a:xfrm>
            <a:off x="7376323" y="2613390"/>
            <a:ext cx="415370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KUUSI</a:t>
            </a:r>
          </a:p>
        </p:txBody>
      </p:sp>
      <p:pic>
        <p:nvPicPr>
          <p:cNvPr id="5" name="Kuusi.m4a">
            <a:hlinkClick r:id="" action="ppaction://media"/>
            <a:extLst>
              <a:ext uri="{FF2B5EF4-FFF2-40B4-BE49-F238E27FC236}">
                <a16:creationId xmlns:a16="http://schemas.microsoft.com/office/drawing/2014/main" id="{B1366A4E-E6A5-11B9-F1AC-9D33EA18D3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43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79154-7DB0-7F3A-CBA2-473819CCC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C878BA-E1F3-E8EA-F949-72F5B559158B}"/>
              </a:ext>
            </a:extLst>
          </p:cNvPr>
          <p:cNvSpPr/>
          <p:nvPr/>
        </p:nvSpPr>
        <p:spPr>
          <a:xfrm>
            <a:off x="2574299" y="1074509"/>
            <a:ext cx="209992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7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170C147-021E-1374-2E54-CBDFDF4CDA72}"/>
              </a:ext>
            </a:extLst>
          </p:cNvPr>
          <p:cNvSpPr txBox="1"/>
          <p:nvPr/>
        </p:nvSpPr>
        <p:spPr>
          <a:xfrm>
            <a:off x="4397595" y="4967882"/>
            <a:ext cx="758412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SEITSEMÄN</a:t>
            </a:r>
          </a:p>
        </p:txBody>
      </p:sp>
      <p:pic>
        <p:nvPicPr>
          <p:cNvPr id="5" name="seitseman.m4a">
            <a:hlinkClick r:id="" action="ppaction://media"/>
            <a:extLst>
              <a:ext uri="{FF2B5EF4-FFF2-40B4-BE49-F238E27FC236}">
                <a16:creationId xmlns:a16="http://schemas.microsoft.com/office/drawing/2014/main" id="{264A78FB-AFE4-CE11-D5AF-ED6262DDE1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04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4BED8-B682-7709-E0F5-9CB5F6055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6C81D6-A238-58BB-93D5-2CB3B1FB8638}"/>
              </a:ext>
            </a:extLst>
          </p:cNvPr>
          <p:cNvSpPr/>
          <p:nvPr/>
        </p:nvSpPr>
        <p:spPr>
          <a:xfrm>
            <a:off x="2574299" y="1074509"/>
            <a:ext cx="209992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8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8B9BD84-35E2-0057-7E18-D57D49C11BBF}"/>
              </a:ext>
            </a:extLst>
          </p:cNvPr>
          <p:cNvSpPr txBox="1"/>
          <p:nvPr/>
        </p:nvSpPr>
        <p:spPr>
          <a:xfrm>
            <a:off x="3912687" y="4967882"/>
            <a:ext cx="838441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0" b="1" dirty="0">
                <a:solidFill>
                  <a:srgbClr val="0070C0"/>
                </a:solidFill>
              </a:rPr>
              <a:t>KAHDEKSAN</a:t>
            </a:r>
          </a:p>
        </p:txBody>
      </p:sp>
      <p:pic>
        <p:nvPicPr>
          <p:cNvPr id="5" name="kahdeksan.m4a">
            <a:hlinkClick r:id="" action="ppaction://media"/>
            <a:extLst>
              <a:ext uri="{FF2B5EF4-FFF2-40B4-BE49-F238E27FC236}">
                <a16:creationId xmlns:a16="http://schemas.microsoft.com/office/drawing/2014/main" id="{4206CB1E-6230-320C-29D9-D53E72C6E8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82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46</Words>
  <Application>Microsoft Office PowerPoint</Application>
  <PresentationFormat>Grand écran</PresentationFormat>
  <Paragraphs>31</Paragraphs>
  <Slides>12</Slides>
  <Notes>1</Notes>
  <HiddenSlides>0</HiddenSlides>
  <MMClips>18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Aharoni</vt:lpstr>
      <vt:lpstr>Aptos</vt:lpstr>
      <vt:lpstr>Arial</vt:lpstr>
      <vt:lpstr>Avenir Next LT Pro</vt:lpstr>
      <vt:lpstr>FadeVTI</vt:lpstr>
      <vt:lpstr>Les chiffres en finnois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Comment se prononce …?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chiffres en finnois</dc:title>
  <dc:creator>Tiphaine ATTILA</dc:creator>
  <cp:lastModifiedBy>GADRAS Stephanie</cp:lastModifiedBy>
  <cp:revision>4</cp:revision>
  <dcterms:created xsi:type="dcterms:W3CDTF">2025-02-16T20:10:22Z</dcterms:created>
  <dcterms:modified xsi:type="dcterms:W3CDTF">2026-01-18T18:45:06Z</dcterms:modified>
</cp:coreProperties>
</file>