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30"/>
  </p:notesMasterIdLst>
  <p:sldIdLst>
    <p:sldId id="256" r:id="rId2"/>
    <p:sldId id="285" r:id="rId3"/>
    <p:sldId id="257" r:id="rId4"/>
    <p:sldId id="280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4" r:id="rId25"/>
    <p:sldId id="283" r:id="rId26"/>
    <p:sldId id="263" r:id="rId27"/>
    <p:sldId id="282" r:id="rId28"/>
    <p:sldId id="281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805"/>
  </p:normalViewPr>
  <p:slideViewPr>
    <p:cSldViewPr snapToGrid="0">
      <p:cViewPr varScale="1">
        <p:scale>
          <a:sx n="61" d="100"/>
          <a:sy n="61" d="100"/>
        </p:scale>
        <p:origin x="5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797F0-5BFD-F54F-A426-D796235C8664}" type="datetimeFigureOut">
              <a:rPr lang="fr-FR" smtClean="0"/>
              <a:t>18/01/2026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3C28D-4FCE-BA43-BC23-E35E24A4D9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17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3C28D-4FCE-BA43-BC23-E35E24A4D9F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95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3C28D-4FCE-BA43-BC23-E35E24A4D9F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5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3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1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2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2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4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2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1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8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1/18/2026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1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3" Type="http://schemas.microsoft.com/office/2007/relationships/media" Target="../media/media7.mp3"/><Relationship Id="rId7" Type="http://schemas.microsoft.com/office/2007/relationships/media" Target="../media/media11.mp3"/><Relationship Id="rId12" Type="http://schemas.openxmlformats.org/officeDocument/2006/relationships/image" Target="../media/image6.png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audio" Target="../media/media1.mp3"/><Relationship Id="rId11" Type="http://schemas.openxmlformats.org/officeDocument/2006/relationships/slideLayout" Target="../slideLayouts/slideLayout2.xml"/><Relationship Id="rId5" Type="http://schemas.microsoft.com/office/2007/relationships/media" Target="../media/media1.mp3"/><Relationship Id="rId10" Type="http://schemas.openxmlformats.org/officeDocument/2006/relationships/audio" Target="../media/media6.mp3"/><Relationship Id="rId4" Type="http://schemas.openxmlformats.org/officeDocument/2006/relationships/audio" Target="../media/media7.mp3"/><Relationship Id="rId9" Type="http://schemas.microsoft.com/office/2007/relationships/media" Target="../media/media6.mp3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3" Type="http://schemas.microsoft.com/office/2007/relationships/media" Target="../media/media7.mp3"/><Relationship Id="rId7" Type="http://schemas.microsoft.com/office/2007/relationships/media" Target="../media/media11.mp3"/><Relationship Id="rId12" Type="http://schemas.openxmlformats.org/officeDocument/2006/relationships/image" Target="../media/image6.png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audio" Target="../media/media1.mp3"/><Relationship Id="rId11" Type="http://schemas.openxmlformats.org/officeDocument/2006/relationships/slideLayout" Target="../slideLayouts/slideLayout2.xml"/><Relationship Id="rId5" Type="http://schemas.microsoft.com/office/2007/relationships/media" Target="../media/media1.mp3"/><Relationship Id="rId10" Type="http://schemas.openxmlformats.org/officeDocument/2006/relationships/audio" Target="../media/media6.mp3"/><Relationship Id="rId4" Type="http://schemas.openxmlformats.org/officeDocument/2006/relationships/audio" Target="../media/media7.mp3"/><Relationship Id="rId9" Type="http://schemas.microsoft.com/office/2007/relationships/media" Target="../media/media6.mp3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.mp3"/><Relationship Id="rId3" Type="http://schemas.microsoft.com/office/2007/relationships/media" Target="../media/media6.mp3"/><Relationship Id="rId7" Type="http://schemas.microsoft.com/office/2007/relationships/media" Target="../media/media2.mp3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6.png"/><Relationship Id="rId4" Type="http://schemas.openxmlformats.org/officeDocument/2006/relationships/audio" Target="../media/media6.mp3"/><Relationship Id="rId9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DCA0078-5596-3A0F-FB41-11A98ADDC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14" y="-816981"/>
            <a:ext cx="10746213" cy="2496008"/>
          </a:xfrm>
          <a:noFill/>
        </p:spPr>
        <p:txBody>
          <a:bodyPr anchor="b"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Les nombres en Wolof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CAF55BF-FA0C-432B-94F7-D73CB1D6F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673" y="2816915"/>
            <a:ext cx="4599976" cy="301158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D8B13F3-2DCA-4446-A35F-713BB2A17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14" y="6001850"/>
            <a:ext cx="1742930" cy="664910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1FF92FE-EE53-415F-A6B6-7F3BB9C2A5EF}"/>
              </a:ext>
            </a:extLst>
          </p:cNvPr>
          <p:cNvCxnSpPr>
            <a:cxnSpLocks/>
          </p:cNvCxnSpPr>
          <p:nvPr/>
        </p:nvCxnSpPr>
        <p:spPr>
          <a:xfrm>
            <a:off x="285532" y="1787416"/>
            <a:ext cx="873629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09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79154-7DB0-7F3A-CBA2-473819CCC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C878BA-E1F3-E8EA-F949-72F5B559158B}"/>
              </a:ext>
            </a:extLst>
          </p:cNvPr>
          <p:cNvSpPr/>
          <p:nvPr/>
        </p:nvSpPr>
        <p:spPr>
          <a:xfrm>
            <a:off x="2574299" y="1074509"/>
            <a:ext cx="20999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0E96C16-A88C-4C32-B89C-B817BE6C5530}"/>
              </a:ext>
            </a:extLst>
          </p:cNvPr>
          <p:cNvSpPr txBox="1"/>
          <p:nvPr/>
        </p:nvSpPr>
        <p:spPr>
          <a:xfrm>
            <a:off x="5203617" y="3211885"/>
            <a:ext cx="674094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>
                <a:solidFill>
                  <a:srgbClr val="0070C0"/>
                </a:solidFill>
              </a:rPr>
              <a:t>JURÓOM </a:t>
            </a:r>
            <a:r>
              <a:rPr lang="fr-FR" sz="6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ÑAAR</a:t>
            </a:r>
          </a:p>
          <a:p>
            <a:r>
              <a:rPr lang="fr-FR" sz="66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" name="juroom naar2">
            <a:hlinkClick r:id="" action="ppaction://media"/>
            <a:extLst>
              <a:ext uri="{FF2B5EF4-FFF2-40B4-BE49-F238E27FC236}">
                <a16:creationId xmlns:a16="http://schemas.microsoft.com/office/drawing/2014/main" id="{C3F0B99E-68D1-401D-83BE-4B04B6176C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17775" y="4627846"/>
            <a:ext cx="1415393" cy="141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4BED8-B682-7709-E0F5-9CB5F6055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6C81D6-A238-58BB-93D5-2CB3B1FB8638}"/>
              </a:ext>
            </a:extLst>
          </p:cNvPr>
          <p:cNvSpPr/>
          <p:nvPr/>
        </p:nvSpPr>
        <p:spPr>
          <a:xfrm>
            <a:off x="2574299" y="1074509"/>
            <a:ext cx="20999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8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E4D70E-5AC3-48F5-9856-2767A57461DB}"/>
              </a:ext>
            </a:extLst>
          </p:cNvPr>
          <p:cNvSpPr txBox="1"/>
          <p:nvPr/>
        </p:nvSpPr>
        <p:spPr>
          <a:xfrm>
            <a:off x="5448968" y="3179801"/>
            <a:ext cx="64427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>
                <a:solidFill>
                  <a:srgbClr val="0070C0"/>
                </a:solidFill>
              </a:rPr>
              <a:t>JURÓOM </a:t>
            </a:r>
            <a:r>
              <a:rPr lang="fr-FR" sz="6600" b="1" dirty="0">
                <a:solidFill>
                  <a:srgbClr val="92D050"/>
                </a:solidFill>
              </a:rPr>
              <a:t>ÑETT</a:t>
            </a:r>
          </a:p>
        </p:txBody>
      </p:sp>
      <p:pic>
        <p:nvPicPr>
          <p:cNvPr id="3" name="Juroom nett 2">
            <a:hlinkClick r:id="" action="ppaction://media"/>
            <a:extLst>
              <a:ext uri="{FF2B5EF4-FFF2-40B4-BE49-F238E27FC236}">
                <a16:creationId xmlns:a16="http://schemas.microsoft.com/office/drawing/2014/main" id="{43B4AE5A-9615-4356-BAEA-12FE06016D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17775" y="4441045"/>
            <a:ext cx="1342446" cy="134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A21E5-7430-199E-2689-5B7632BBA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3F69FF-5638-D577-22AA-173D942714ED}"/>
              </a:ext>
            </a:extLst>
          </p:cNvPr>
          <p:cNvSpPr/>
          <p:nvPr/>
        </p:nvSpPr>
        <p:spPr>
          <a:xfrm>
            <a:off x="2574299" y="1074509"/>
            <a:ext cx="20999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9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E5E492-DEBA-4514-B34F-139BF2112C1D}"/>
              </a:ext>
            </a:extLst>
          </p:cNvPr>
          <p:cNvSpPr txBox="1"/>
          <p:nvPr/>
        </p:nvSpPr>
        <p:spPr>
          <a:xfrm>
            <a:off x="5448968" y="2875001"/>
            <a:ext cx="66191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>
                <a:solidFill>
                  <a:srgbClr val="0070C0"/>
                </a:solidFill>
              </a:rPr>
              <a:t>JURÓOM </a:t>
            </a:r>
            <a:r>
              <a:rPr lang="fr-FR" sz="6600" b="1" dirty="0"/>
              <a:t>ÑENT</a:t>
            </a:r>
          </a:p>
        </p:txBody>
      </p:sp>
      <p:pic>
        <p:nvPicPr>
          <p:cNvPr id="3" name="Juroom nent">
            <a:hlinkClick r:id="" action="ppaction://media"/>
            <a:extLst>
              <a:ext uri="{FF2B5EF4-FFF2-40B4-BE49-F238E27FC236}">
                <a16:creationId xmlns:a16="http://schemas.microsoft.com/office/drawing/2014/main" id="{3461C275-9C16-4E74-A7DC-2FB5458825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6031" y="4280338"/>
            <a:ext cx="1285766" cy="128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5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7BA52-91C7-F24D-A5DB-DB3A23F3B9CD}"/>
              </a:ext>
            </a:extLst>
          </p:cNvPr>
          <p:cNvSpPr/>
          <p:nvPr/>
        </p:nvSpPr>
        <p:spPr>
          <a:xfrm>
            <a:off x="517048" y="1074506"/>
            <a:ext cx="523966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9374339-ECA7-2808-F3CC-825AE5135ACF}"/>
              </a:ext>
            </a:extLst>
          </p:cNvPr>
          <p:cNvSpPr txBox="1"/>
          <p:nvPr/>
        </p:nvSpPr>
        <p:spPr>
          <a:xfrm>
            <a:off x="7644427" y="2613388"/>
            <a:ext cx="369364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>
                <a:solidFill>
                  <a:srgbClr val="7030A0"/>
                </a:solidFill>
              </a:rPr>
              <a:t>FUKK</a:t>
            </a:r>
          </a:p>
        </p:txBody>
      </p:sp>
      <p:pic>
        <p:nvPicPr>
          <p:cNvPr id="5" name="Fukk (2)">
            <a:hlinkClick r:id="" action="ppaction://media"/>
            <a:extLst>
              <a:ext uri="{FF2B5EF4-FFF2-40B4-BE49-F238E27FC236}">
                <a16:creationId xmlns:a16="http://schemas.microsoft.com/office/drawing/2014/main" id="{FB3857FD-5FE5-45BD-88C6-F20CDA9173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10145" y="4432032"/>
            <a:ext cx="1351455" cy="135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4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7BA52-91C7-F24D-A5DB-DB3A23F3B9CD}"/>
              </a:ext>
            </a:extLst>
          </p:cNvPr>
          <p:cNvSpPr/>
          <p:nvPr/>
        </p:nvSpPr>
        <p:spPr>
          <a:xfrm>
            <a:off x="290466" y="1108207"/>
            <a:ext cx="523966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35BD5C6-0D5C-4235-A82E-F0DE94C5876B}"/>
              </a:ext>
            </a:extLst>
          </p:cNvPr>
          <p:cNvSpPr txBox="1"/>
          <p:nvPr/>
        </p:nvSpPr>
        <p:spPr>
          <a:xfrm>
            <a:off x="5530131" y="2908700"/>
            <a:ext cx="65174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>
                <a:solidFill>
                  <a:srgbClr val="7030A0"/>
                </a:solidFill>
              </a:rPr>
              <a:t>FUKK</a:t>
            </a:r>
            <a:r>
              <a:rPr lang="fr-FR" sz="6600" b="1" dirty="0">
                <a:solidFill>
                  <a:srgbClr val="0070C0"/>
                </a:solidFill>
              </a:rPr>
              <a:t> </a:t>
            </a:r>
            <a:r>
              <a:rPr lang="fr-FR" sz="6600" b="1" dirty="0">
                <a:solidFill>
                  <a:schemeClr val="accent6"/>
                </a:solidFill>
              </a:rPr>
              <a:t>AK</a:t>
            </a:r>
            <a:r>
              <a:rPr lang="fr-FR" sz="6600" b="1" dirty="0">
                <a:solidFill>
                  <a:srgbClr val="0070C0"/>
                </a:solidFill>
              </a:rPr>
              <a:t> </a:t>
            </a:r>
            <a:r>
              <a:rPr lang="fr-FR" sz="6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BENN</a:t>
            </a:r>
          </a:p>
        </p:txBody>
      </p:sp>
      <p:pic>
        <p:nvPicPr>
          <p:cNvPr id="3" name="Fukk ak benn2">
            <a:hlinkClick r:id="" action="ppaction://media"/>
            <a:extLst>
              <a:ext uri="{FF2B5EF4-FFF2-40B4-BE49-F238E27FC236}">
                <a16:creationId xmlns:a16="http://schemas.microsoft.com/office/drawing/2014/main" id="{346D968C-886A-44BE-88B0-CA0B5A9E18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93268" y="4395952"/>
            <a:ext cx="1296276" cy="129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4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7BA52-91C7-F24D-A5DB-DB3A23F3B9CD}"/>
              </a:ext>
            </a:extLst>
          </p:cNvPr>
          <p:cNvSpPr/>
          <p:nvPr/>
        </p:nvSpPr>
        <p:spPr>
          <a:xfrm>
            <a:off x="383549" y="1074509"/>
            <a:ext cx="523966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73CBC9-CE7A-45AD-B39F-F88C6FE3CE7C}"/>
              </a:ext>
            </a:extLst>
          </p:cNvPr>
          <p:cNvSpPr txBox="1"/>
          <p:nvPr/>
        </p:nvSpPr>
        <p:spPr>
          <a:xfrm>
            <a:off x="5623214" y="3165373"/>
            <a:ext cx="65687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>
                <a:solidFill>
                  <a:srgbClr val="7030A0"/>
                </a:solidFill>
              </a:rPr>
              <a:t>FUKK</a:t>
            </a:r>
            <a:r>
              <a:rPr lang="fr-FR" sz="6600" b="1" dirty="0">
                <a:solidFill>
                  <a:srgbClr val="0070C0"/>
                </a:solidFill>
              </a:rPr>
              <a:t> </a:t>
            </a:r>
            <a:r>
              <a:rPr lang="fr-FR" sz="6600" b="1" dirty="0">
                <a:solidFill>
                  <a:schemeClr val="accent6"/>
                </a:solidFill>
              </a:rPr>
              <a:t>AK</a:t>
            </a:r>
            <a:r>
              <a:rPr lang="fr-FR" sz="6600" b="1" dirty="0">
                <a:solidFill>
                  <a:srgbClr val="0070C0"/>
                </a:solidFill>
              </a:rPr>
              <a:t> </a:t>
            </a:r>
            <a:r>
              <a:rPr lang="fr-FR" sz="6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ÑAAR</a:t>
            </a:r>
          </a:p>
        </p:txBody>
      </p:sp>
      <p:pic>
        <p:nvPicPr>
          <p:cNvPr id="3" name="Fukk ak naar2">
            <a:hlinkClick r:id="" action="ppaction://media"/>
            <a:extLst>
              <a:ext uri="{FF2B5EF4-FFF2-40B4-BE49-F238E27FC236}">
                <a16:creationId xmlns:a16="http://schemas.microsoft.com/office/drawing/2014/main" id="{8B738C5B-6286-423D-97C2-D62F5D47FA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35007" y="4384233"/>
            <a:ext cx="1288393" cy="128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7BA52-91C7-F24D-A5DB-DB3A23F3B9CD}"/>
              </a:ext>
            </a:extLst>
          </p:cNvPr>
          <p:cNvSpPr/>
          <p:nvPr/>
        </p:nvSpPr>
        <p:spPr>
          <a:xfrm>
            <a:off x="383549" y="1074509"/>
            <a:ext cx="523966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73CBC9-CE7A-45AD-B39F-F88C6FE3CE7C}"/>
              </a:ext>
            </a:extLst>
          </p:cNvPr>
          <p:cNvSpPr txBox="1"/>
          <p:nvPr/>
        </p:nvSpPr>
        <p:spPr>
          <a:xfrm>
            <a:off x="5623214" y="3165373"/>
            <a:ext cx="62706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>
                <a:solidFill>
                  <a:srgbClr val="7030A0"/>
                </a:solidFill>
              </a:rPr>
              <a:t>FUKK</a:t>
            </a:r>
            <a:r>
              <a:rPr lang="fr-FR" sz="6600" b="1" dirty="0">
                <a:solidFill>
                  <a:srgbClr val="0070C0"/>
                </a:solidFill>
              </a:rPr>
              <a:t> </a:t>
            </a:r>
            <a:r>
              <a:rPr lang="fr-FR" sz="6600" b="1" dirty="0">
                <a:solidFill>
                  <a:schemeClr val="accent6"/>
                </a:solidFill>
              </a:rPr>
              <a:t>AK</a:t>
            </a:r>
            <a:r>
              <a:rPr lang="fr-FR" sz="6600" b="1" dirty="0">
                <a:solidFill>
                  <a:srgbClr val="0070C0"/>
                </a:solidFill>
              </a:rPr>
              <a:t> </a:t>
            </a:r>
            <a:r>
              <a:rPr lang="fr-FR" sz="6600" b="1" dirty="0">
                <a:solidFill>
                  <a:srgbClr val="92D050"/>
                </a:solidFill>
              </a:rPr>
              <a:t>ÑETT</a:t>
            </a:r>
          </a:p>
        </p:txBody>
      </p:sp>
      <p:pic>
        <p:nvPicPr>
          <p:cNvPr id="2" name="Fukk ak nett2">
            <a:hlinkClick r:id="" action="ppaction://media"/>
            <a:extLst>
              <a:ext uri="{FF2B5EF4-FFF2-40B4-BE49-F238E27FC236}">
                <a16:creationId xmlns:a16="http://schemas.microsoft.com/office/drawing/2014/main" id="{3B4A4705-DE9D-43BC-93F7-C376430729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09187" y="4413642"/>
            <a:ext cx="1369848" cy="13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7BA52-91C7-F24D-A5DB-DB3A23F3B9CD}"/>
              </a:ext>
            </a:extLst>
          </p:cNvPr>
          <p:cNvSpPr/>
          <p:nvPr/>
        </p:nvSpPr>
        <p:spPr>
          <a:xfrm>
            <a:off x="383549" y="1074509"/>
            <a:ext cx="523966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73CBC9-CE7A-45AD-B39F-F88C6FE3CE7C}"/>
              </a:ext>
            </a:extLst>
          </p:cNvPr>
          <p:cNvSpPr txBox="1"/>
          <p:nvPr/>
        </p:nvSpPr>
        <p:spPr>
          <a:xfrm>
            <a:off x="5623214" y="3165373"/>
            <a:ext cx="64469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>
                <a:solidFill>
                  <a:srgbClr val="7030A0"/>
                </a:solidFill>
              </a:rPr>
              <a:t>FUKK</a:t>
            </a:r>
            <a:r>
              <a:rPr lang="fr-FR" sz="6600" b="1" dirty="0">
                <a:solidFill>
                  <a:srgbClr val="0070C0"/>
                </a:solidFill>
              </a:rPr>
              <a:t> </a:t>
            </a:r>
            <a:r>
              <a:rPr lang="fr-FR" sz="6600" b="1" dirty="0">
                <a:solidFill>
                  <a:schemeClr val="accent6"/>
                </a:solidFill>
              </a:rPr>
              <a:t>AK</a:t>
            </a:r>
            <a:r>
              <a:rPr lang="fr-FR" sz="6600" b="1" dirty="0">
                <a:solidFill>
                  <a:srgbClr val="0070C0"/>
                </a:solidFill>
              </a:rPr>
              <a:t> </a:t>
            </a:r>
            <a:r>
              <a:rPr lang="fr-FR" sz="6600" b="1" dirty="0"/>
              <a:t>ÑENT</a:t>
            </a:r>
          </a:p>
        </p:txBody>
      </p:sp>
      <p:pic>
        <p:nvPicPr>
          <p:cNvPr id="2" name="Fukk ak nent2">
            <a:hlinkClick r:id="" action="ppaction://media"/>
            <a:extLst>
              <a:ext uri="{FF2B5EF4-FFF2-40B4-BE49-F238E27FC236}">
                <a16:creationId xmlns:a16="http://schemas.microsoft.com/office/drawing/2014/main" id="{FC250092-201C-42EB-B7C2-659AE71735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11663" y="4659587"/>
            <a:ext cx="1316420" cy="131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6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7BA52-91C7-F24D-A5DB-DB3A23F3B9CD}"/>
              </a:ext>
            </a:extLst>
          </p:cNvPr>
          <p:cNvSpPr/>
          <p:nvPr/>
        </p:nvSpPr>
        <p:spPr>
          <a:xfrm>
            <a:off x="383549" y="1074509"/>
            <a:ext cx="523966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73CBC9-CE7A-45AD-B39F-F88C6FE3CE7C}"/>
              </a:ext>
            </a:extLst>
          </p:cNvPr>
          <p:cNvSpPr txBox="1"/>
          <p:nvPr/>
        </p:nvSpPr>
        <p:spPr>
          <a:xfrm>
            <a:off x="3714204" y="5523562"/>
            <a:ext cx="79755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>
                <a:solidFill>
                  <a:srgbClr val="0070C0"/>
                </a:solidFill>
              </a:rPr>
              <a:t>FUKK </a:t>
            </a:r>
            <a:r>
              <a:rPr lang="fr-FR" sz="6600" b="1" dirty="0">
                <a:solidFill>
                  <a:schemeClr val="accent6"/>
                </a:solidFill>
              </a:rPr>
              <a:t>AK</a:t>
            </a:r>
            <a:r>
              <a:rPr lang="fr-FR" sz="6600" b="1" dirty="0">
                <a:solidFill>
                  <a:srgbClr val="0070C0"/>
                </a:solidFill>
              </a:rPr>
              <a:t> JURÓOM</a:t>
            </a:r>
          </a:p>
        </p:txBody>
      </p:sp>
      <p:pic>
        <p:nvPicPr>
          <p:cNvPr id="3" name="Fukk ak juroom2">
            <a:hlinkClick r:id="" action="ppaction://media"/>
            <a:extLst>
              <a:ext uri="{FF2B5EF4-FFF2-40B4-BE49-F238E27FC236}">
                <a16:creationId xmlns:a16="http://schemas.microsoft.com/office/drawing/2014/main" id="{E1D39C55-F78D-481E-AC23-B44E2C7E68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04386" y="2556305"/>
            <a:ext cx="1485462" cy="148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2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7BA52-91C7-F24D-A5DB-DB3A23F3B9CD}"/>
              </a:ext>
            </a:extLst>
          </p:cNvPr>
          <p:cNvSpPr/>
          <p:nvPr/>
        </p:nvSpPr>
        <p:spPr>
          <a:xfrm>
            <a:off x="383549" y="1074509"/>
            <a:ext cx="523966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73CBC9-CE7A-45AD-B39F-F88C6FE3CE7C}"/>
              </a:ext>
            </a:extLst>
          </p:cNvPr>
          <p:cNvSpPr txBox="1"/>
          <p:nvPr/>
        </p:nvSpPr>
        <p:spPr>
          <a:xfrm>
            <a:off x="1323931" y="5523562"/>
            <a:ext cx="105996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>
                <a:solidFill>
                  <a:srgbClr val="0070C0"/>
                </a:solidFill>
              </a:rPr>
              <a:t>FUKK </a:t>
            </a:r>
            <a:r>
              <a:rPr lang="fr-FR" sz="6600" b="1" dirty="0">
                <a:solidFill>
                  <a:schemeClr val="accent6"/>
                </a:solidFill>
              </a:rPr>
              <a:t>AK</a:t>
            </a:r>
            <a:r>
              <a:rPr lang="fr-FR" sz="6600" b="1" dirty="0">
                <a:solidFill>
                  <a:srgbClr val="0070C0"/>
                </a:solidFill>
              </a:rPr>
              <a:t> JURÓOM </a:t>
            </a:r>
            <a:r>
              <a:rPr lang="fr-FR" sz="6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BENN</a:t>
            </a:r>
            <a:endParaRPr lang="fr-FR" sz="6600" b="1" dirty="0">
              <a:solidFill>
                <a:srgbClr val="0070C0"/>
              </a:solidFill>
            </a:endParaRPr>
          </a:p>
        </p:txBody>
      </p:sp>
      <p:pic>
        <p:nvPicPr>
          <p:cNvPr id="3" name="Fukk ak juroom benn2">
            <a:hlinkClick r:id="" action="ppaction://media"/>
            <a:extLst>
              <a:ext uri="{FF2B5EF4-FFF2-40B4-BE49-F238E27FC236}">
                <a16:creationId xmlns:a16="http://schemas.microsoft.com/office/drawing/2014/main" id="{0E537F8A-10CD-4A36-9690-BFC537CFA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46731" y="2765942"/>
            <a:ext cx="1755228" cy="17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2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AD8C74-B4AC-45A1-AF68-12EC1B639C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6" t="-5435" r="-500" b="-62590"/>
          <a:stretch/>
        </p:blipFill>
        <p:spPr>
          <a:xfrm>
            <a:off x="7791870" y="2808594"/>
            <a:ext cx="3195144" cy="536077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CAF342B-6E6A-4ABB-A2FA-359F5FC63CE7}"/>
              </a:ext>
            </a:extLst>
          </p:cNvPr>
          <p:cNvSpPr txBox="1"/>
          <p:nvPr/>
        </p:nvSpPr>
        <p:spPr>
          <a:xfrm>
            <a:off x="517140" y="5601842"/>
            <a:ext cx="1088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Un grand merci à Aïcha </a:t>
            </a:r>
            <a:r>
              <a:rPr lang="fr-FR" dirty="0" err="1"/>
              <a:t>Fall</a:t>
            </a:r>
            <a:r>
              <a:rPr lang="fr-FR" dirty="0"/>
              <a:t>, pour l’enregistrement des audios </a:t>
            </a:r>
          </a:p>
          <a:p>
            <a:r>
              <a:rPr lang="fr-FR" dirty="0"/>
              <a:t>					              Janvier 2026.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80B1F1D-EF9C-4DC9-8473-63AE81523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190" y="0"/>
            <a:ext cx="10746213" cy="2496008"/>
          </a:xfrm>
          <a:noFill/>
        </p:spPr>
        <p:txBody>
          <a:bodyPr anchor="b">
            <a:normAutofit/>
          </a:bodyPr>
          <a:lstStyle/>
          <a:p>
            <a:r>
              <a:rPr lang="fr-FR" sz="4000" dirty="0">
                <a:solidFill>
                  <a:schemeClr val="tx1"/>
                </a:solidFill>
              </a:rPr>
              <a:t>Partons à la découverte des nombres en Wolof, avec Aïcha.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15A40B2-1CAF-4032-A9F7-E112528D2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940" y="1937729"/>
            <a:ext cx="3391074" cy="449603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31C7E09-0E5F-4CD0-B398-1FD4485DEF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52"/>
          <a:stretch/>
        </p:blipFill>
        <p:spPr>
          <a:xfrm>
            <a:off x="7677735" y="1937728"/>
            <a:ext cx="3282347" cy="44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97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7BA52-91C7-F24D-A5DB-DB3A23F3B9CD}"/>
              </a:ext>
            </a:extLst>
          </p:cNvPr>
          <p:cNvSpPr/>
          <p:nvPr/>
        </p:nvSpPr>
        <p:spPr>
          <a:xfrm>
            <a:off x="383549" y="1074509"/>
            <a:ext cx="523966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73CBC9-CE7A-45AD-B39F-F88C6FE3CE7C}"/>
              </a:ext>
            </a:extLst>
          </p:cNvPr>
          <p:cNvSpPr txBox="1"/>
          <p:nvPr/>
        </p:nvSpPr>
        <p:spPr>
          <a:xfrm>
            <a:off x="971004" y="5587731"/>
            <a:ext cx="106509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>
                <a:solidFill>
                  <a:srgbClr val="7030A0"/>
                </a:solidFill>
              </a:rPr>
              <a:t>FUKK</a:t>
            </a:r>
            <a:r>
              <a:rPr lang="fr-FR" sz="6600" b="1" dirty="0">
                <a:solidFill>
                  <a:srgbClr val="0070C0"/>
                </a:solidFill>
              </a:rPr>
              <a:t> </a:t>
            </a:r>
            <a:r>
              <a:rPr lang="fr-FR" sz="6600" b="1" dirty="0">
                <a:solidFill>
                  <a:schemeClr val="accent6"/>
                </a:solidFill>
              </a:rPr>
              <a:t>AK</a:t>
            </a:r>
            <a:r>
              <a:rPr lang="fr-FR" sz="6600" b="1" dirty="0">
                <a:solidFill>
                  <a:srgbClr val="0070C0"/>
                </a:solidFill>
              </a:rPr>
              <a:t> JURÓOM </a:t>
            </a:r>
            <a:r>
              <a:rPr lang="fr-FR" sz="6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ÑAAR</a:t>
            </a:r>
            <a:endParaRPr lang="fr-FR" sz="6600" b="1" dirty="0">
              <a:solidFill>
                <a:srgbClr val="0070C0"/>
              </a:solidFill>
            </a:endParaRPr>
          </a:p>
        </p:txBody>
      </p:sp>
      <p:pic>
        <p:nvPicPr>
          <p:cNvPr id="3" name="Fukk ak juroom naar2">
            <a:hlinkClick r:id="" action="ppaction://media"/>
            <a:extLst>
              <a:ext uri="{FF2B5EF4-FFF2-40B4-BE49-F238E27FC236}">
                <a16:creationId xmlns:a16="http://schemas.microsoft.com/office/drawing/2014/main" id="{68809AE8-2D44-451A-B933-155A23A79C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78262" y="2623206"/>
            <a:ext cx="1611586" cy="161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7BA52-91C7-F24D-A5DB-DB3A23F3B9CD}"/>
              </a:ext>
            </a:extLst>
          </p:cNvPr>
          <p:cNvSpPr/>
          <p:nvPr/>
        </p:nvSpPr>
        <p:spPr>
          <a:xfrm>
            <a:off x="383549" y="1074509"/>
            <a:ext cx="523966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18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73CBC9-CE7A-45AD-B39F-F88C6FE3CE7C}"/>
              </a:ext>
            </a:extLst>
          </p:cNvPr>
          <p:cNvSpPr txBox="1"/>
          <p:nvPr/>
        </p:nvSpPr>
        <p:spPr>
          <a:xfrm>
            <a:off x="1356015" y="5459394"/>
            <a:ext cx="105996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>
                <a:solidFill>
                  <a:srgbClr val="7030A0"/>
                </a:solidFill>
              </a:rPr>
              <a:t>FUKK</a:t>
            </a:r>
            <a:r>
              <a:rPr lang="fr-FR" sz="6600" b="1" dirty="0">
                <a:solidFill>
                  <a:srgbClr val="0070C0"/>
                </a:solidFill>
              </a:rPr>
              <a:t> </a:t>
            </a:r>
            <a:r>
              <a:rPr lang="fr-FR" sz="6600" b="1" dirty="0">
                <a:solidFill>
                  <a:schemeClr val="accent6"/>
                </a:solidFill>
              </a:rPr>
              <a:t>AK</a:t>
            </a:r>
            <a:r>
              <a:rPr lang="fr-FR" sz="6600" b="1" dirty="0">
                <a:solidFill>
                  <a:srgbClr val="0070C0"/>
                </a:solidFill>
              </a:rPr>
              <a:t> JURÓOM </a:t>
            </a:r>
            <a:r>
              <a:rPr lang="fr-FR" sz="6600" b="1" dirty="0">
                <a:solidFill>
                  <a:srgbClr val="92D050"/>
                </a:solidFill>
              </a:rPr>
              <a:t>ÑETT</a:t>
            </a:r>
            <a:endParaRPr lang="fr-FR" sz="6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Fukk ak juroom nett2">
            <a:hlinkClick r:id="" action="ppaction://media"/>
            <a:extLst>
              <a:ext uri="{FF2B5EF4-FFF2-40B4-BE49-F238E27FC236}">
                <a16:creationId xmlns:a16="http://schemas.microsoft.com/office/drawing/2014/main" id="{03328D33-937D-4B8A-936E-557A894A33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83365" y="2693275"/>
            <a:ext cx="1622097" cy="162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3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7BA52-91C7-F24D-A5DB-DB3A23F3B9CD}"/>
              </a:ext>
            </a:extLst>
          </p:cNvPr>
          <p:cNvSpPr/>
          <p:nvPr/>
        </p:nvSpPr>
        <p:spPr>
          <a:xfrm>
            <a:off x="383549" y="1074509"/>
            <a:ext cx="523966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19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9160BB4-927D-4629-B2DE-D1C2C8AF2251}"/>
              </a:ext>
            </a:extLst>
          </p:cNvPr>
          <p:cNvSpPr txBox="1"/>
          <p:nvPr/>
        </p:nvSpPr>
        <p:spPr>
          <a:xfrm>
            <a:off x="1356015" y="5459394"/>
            <a:ext cx="105291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>
                <a:solidFill>
                  <a:srgbClr val="7030A0"/>
                </a:solidFill>
              </a:rPr>
              <a:t>FUKK</a:t>
            </a:r>
            <a:r>
              <a:rPr lang="fr-FR" sz="6600" b="1" dirty="0">
                <a:solidFill>
                  <a:srgbClr val="0070C0"/>
                </a:solidFill>
              </a:rPr>
              <a:t> </a:t>
            </a:r>
            <a:r>
              <a:rPr lang="fr-FR" sz="6600" b="1" dirty="0">
                <a:solidFill>
                  <a:schemeClr val="accent6"/>
                </a:solidFill>
              </a:rPr>
              <a:t>AK</a:t>
            </a:r>
            <a:r>
              <a:rPr lang="fr-FR" sz="6600" b="1" dirty="0">
                <a:solidFill>
                  <a:srgbClr val="0070C0"/>
                </a:solidFill>
              </a:rPr>
              <a:t> JURÓOM </a:t>
            </a:r>
            <a:r>
              <a:rPr lang="fr-FR" sz="6600" b="1" dirty="0"/>
              <a:t>ÑENT</a:t>
            </a:r>
            <a:endParaRPr lang="fr-FR" sz="6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Fukk ak juroom nent2">
            <a:hlinkClick r:id="" action="ppaction://media"/>
            <a:extLst>
              <a:ext uri="{FF2B5EF4-FFF2-40B4-BE49-F238E27FC236}">
                <a16:creationId xmlns:a16="http://schemas.microsoft.com/office/drawing/2014/main" id="{1E2720D8-E916-4C28-B373-6565D02F1C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33593" y="2532554"/>
            <a:ext cx="1792890" cy="17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5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7BA52-91C7-F24D-A5DB-DB3A23F3B9CD}"/>
              </a:ext>
            </a:extLst>
          </p:cNvPr>
          <p:cNvSpPr/>
          <p:nvPr/>
        </p:nvSpPr>
        <p:spPr>
          <a:xfrm>
            <a:off x="383549" y="1074509"/>
            <a:ext cx="523966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</a:t>
            </a:r>
            <a:endParaRPr lang="fr-FR" sz="30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3B7031-3E22-4CCA-B2F4-20AA1A90B7A9}"/>
              </a:ext>
            </a:extLst>
          </p:cNvPr>
          <p:cNvSpPr txBox="1"/>
          <p:nvPr/>
        </p:nvSpPr>
        <p:spPr>
          <a:xfrm>
            <a:off x="6929410" y="3035422"/>
            <a:ext cx="51748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ÑAAR </a:t>
            </a:r>
            <a:r>
              <a:rPr lang="fr-FR" sz="6600" b="1" dirty="0">
                <a:solidFill>
                  <a:srgbClr val="7030A0"/>
                </a:solidFill>
              </a:rPr>
              <a:t>FUKK</a:t>
            </a:r>
            <a:endParaRPr lang="fr-FR" sz="6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Naar fukk">
            <a:hlinkClick r:id="" action="ppaction://media"/>
            <a:extLst>
              <a:ext uri="{FF2B5EF4-FFF2-40B4-BE49-F238E27FC236}">
                <a16:creationId xmlns:a16="http://schemas.microsoft.com/office/drawing/2014/main" id="{37E05E3B-41C9-476D-845B-16DAEEFE23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1773" y="4379483"/>
            <a:ext cx="1404007" cy="140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0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7D3B7031-3E22-4CCA-B2F4-20AA1A90B7A9}"/>
              </a:ext>
            </a:extLst>
          </p:cNvPr>
          <p:cNvSpPr txBox="1"/>
          <p:nvPr/>
        </p:nvSpPr>
        <p:spPr>
          <a:xfrm>
            <a:off x="5281161" y="4388760"/>
            <a:ext cx="3006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ÑAAR </a:t>
            </a:r>
            <a:r>
              <a:rPr lang="fr-FR" sz="2800" b="1" dirty="0">
                <a:solidFill>
                  <a:srgbClr val="7030A0"/>
                </a:solidFill>
              </a:rPr>
              <a:t>FUKK</a:t>
            </a:r>
            <a:endParaRPr lang="fr-FR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Naar fukk">
            <a:hlinkClick r:id="" action="ppaction://media"/>
            <a:extLst>
              <a:ext uri="{FF2B5EF4-FFF2-40B4-BE49-F238E27FC236}">
                <a16:creationId xmlns:a16="http://schemas.microsoft.com/office/drawing/2014/main" id="{37E05E3B-41C9-476D-845B-16DAEEFE23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1573" y="1618593"/>
            <a:ext cx="1404007" cy="14040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35594AD-A864-40CF-8817-126C6F611C48}"/>
              </a:ext>
            </a:extLst>
          </p:cNvPr>
          <p:cNvSpPr txBox="1"/>
          <p:nvPr/>
        </p:nvSpPr>
        <p:spPr>
          <a:xfrm>
            <a:off x="762000" y="304800"/>
            <a:ext cx="1056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Défi 1 : Ecoute et essaie de retrouver l’écriture correspondante.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4EBDCCA-3313-419E-8B73-2655E7CBA030}"/>
              </a:ext>
            </a:extLst>
          </p:cNvPr>
          <p:cNvSpPr txBox="1"/>
          <p:nvPr/>
        </p:nvSpPr>
        <p:spPr>
          <a:xfrm>
            <a:off x="7323232" y="5783490"/>
            <a:ext cx="2946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JURÓOM </a:t>
            </a:r>
            <a:r>
              <a:rPr lang="fr-FR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BENN</a:t>
            </a:r>
          </a:p>
        </p:txBody>
      </p:sp>
      <p:pic>
        <p:nvPicPr>
          <p:cNvPr id="10" name="juroom benn2">
            <a:hlinkClick r:id="" action="ppaction://media"/>
            <a:extLst>
              <a:ext uri="{FF2B5EF4-FFF2-40B4-BE49-F238E27FC236}">
                <a16:creationId xmlns:a16="http://schemas.microsoft.com/office/drawing/2014/main" id="{2AA724BA-BB6C-4EEE-8709-AD96AE32D3A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054722" y="1615219"/>
            <a:ext cx="1351456" cy="135145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601E523-A649-4108-81CE-3816DD81B7C7}"/>
              </a:ext>
            </a:extLst>
          </p:cNvPr>
          <p:cNvSpPr txBox="1"/>
          <p:nvPr/>
        </p:nvSpPr>
        <p:spPr>
          <a:xfrm>
            <a:off x="10085529" y="4404180"/>
            <a:ext cx="356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7030A0"/>
                </a:solidFill>
              </a:rPr>
              <a:t>TUS</a:t>
            </a:r>
          </a:p>
        </p:txBody>
      </p:sp>
      <p:pic>
        <p:nvPicPr>
          <p:cNvPr id="13" name="Tus pour zéro">
            <a:hlinkClick r:id="" action="ppaction://media"/>
            <a:extLst>
              <a:ext uri="{FF2B5EF4-FFF2-40B4-BE49-F238E27FC236}">
                <a16:creationId xmlns:a16="http://schemas.microsoft.com/office/drawing/2014/main" id="{687A8C97-C56E-4F5E-AE97-D355F0BCEE7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656849" y="1641119"/>
            <a:ext cx="1358954" cy="135895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EA261A4-CCD6-4665-8F78-A071716C34A6}"/>
              </a:ext>
            </a:extLst>
          </p:cNvPr>
          <p:cNvSpPr txBox="1"/>
          <p:nvPr/>
        </p:nvSpPr>
        <p:spPr>
          <a:xfrm>
            <a:off x="1619347" y="4459577"/>
            <a:ext cx="116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7030A0"/>
                </a:solidFill>
              </a:rPr>
              <a:t>FUKK</a:t>
            </a:r>
          </a:p>
        </p:txBody>
      </p:sp>
      <p:pic>
        <p:nvPicPr>
          <p:cNvPr id="16" name="Fukk (2)">
            <a:hlinkClick r:id="" action="ppaction://media"/>
            <a:extLst>
              <a:ext uri="{FF2B5EF4-FFF2-40B4-BE49-F238E27FC236}">
                <a16:creationId xmlns:a16="http://schemas.microsoft.com/office/drawing/2014/main" id="{3C742FF3-6F83-4E4B-9A01-AFA949FC179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45097" y="1615220"/>
            <a:ext cx="1351455" cy="135145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90F2D57-A07B-42AF-BFD7-8BC296EE1B59}"/>
              </a:ext>
            </a:extLst>
          </p:cNvPr>
          <p:cNvSpPr txBox="1"/>
          <p:nvPr/>
        </p:nvSpPr>
        <p:spPr>
          <a:xfrm>
            <a:off x="3462892" y="5783490"/>
            <a:ext cx="1832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JURÓOM</a:t>
            </a:r>
          </a:p>
        </p:txBody>
      </p:sp>
      <p:pic>
        <p:nvPicPr>
          <p:cNvPr id="19" name="juroom 2">
            <a:hlinkClick r:id="" action="ppaction://media"/>
            <a:extLst>
              <a:ext uri="{FF2B5EF4-FFF2-40B4-BE49-F238E27FC236}">
                <a16:creationId xmlns:a16="http://schemas.microsoft.com/office/drawing/2014/main" id="{598AD36C-6A43-49F1-B8BC-06A08C4C97D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35471" y="1653319"/>
            <a:ext cx="1275255" cy="127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1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6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/>
      <p:bldP spid="9" grpId="0"/>
      <p:bldP spid="12" grpId="0"/>
      <p:bldP spid="15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4B51-8109-B64D-ACD7-C37DF748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7D3B7031-3E22-4CCA-B2F4-20AA1A90B7A9}"/>
              </a:ext>
            </a:extLst>
          </p:cNvPr>
          <p:cNvSpPr txBox="1"/>
          <p:nvPr/>
        </p:nvSpPr>
        <p:spPr>
          <a:xfrm>
            <a:off x="896911" y="5783490"/>
            <a:ext cx="3006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ÑAAR </a:t>
            </a:r>
            <a:r>
              <a:rPr lang="fr-FR" sz="2800" b="1" dirty="0">
                <a:solidFill>
                  <a:srgbClr val="7030A0"/>
                </a:solidFill>
              </a:rPr>
              <a:t>FUKK</a:t>
            </a:r>
            <a:endParaRPr lang="fr-FR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Naar fukk">
            <a:hlinkClick r:id="" action="ppaction://media"/>
            <a:extLst>
              <a:ext uri="{FF2B5EF4-FFF2-40B4-BE49-F238E27FC236}">
                <a16:creationId xmlns:a16="http://schemas.microsoft.com/office/drawing/2014/main" id="{37E05E3B-41C9-476D-845B-16DAEEFE23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1573" y="1618593"/>
            <a:ext cx="1404007" cy="14040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6A4018-E991-4412-80FC-9EF7E5E27AF7}"/>
              </a:ext>
            </a:extLst>
          </p:cNvPr>
          <p:cNvSpPr/>
          <p:nvPr/>
        </p:nvSpPr>
        <p:spPr>
          <a:xfrm>
            <a:off x="3047866" y="3946270"/>
            <a:ext cx="52396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</a:t>
            </a:r>
            <a:endParaRPr lang="fr-FR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35594AD-A864-40CF-8817-126C6F611C48}"/>
              </a:ext>
            </a:extLst>
          </p:cNvPr>
          <p:cNvSpPr txBox="1"/>
          <p:nvPr/>
        </p:nvSpPr>
        <p:spPr>
          <a:xfrm>
            <a:off x="762000" y="304800"/>
            <a:ext cx="1056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Défi 2 : Essaie de retrouver de quel nombre s’agit-il !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F8A558-518C-41BA-A2C8-B067579CF371}"/>
              </a:ext>
            </a:extLst>
          </p:cNvPr>
          <p:cNvSpPr/>
          <p:nvPr/>
        </p:nvSpPr>
        <p:spPr>
          <a:xfrm>
            <a:off x="2744957" y="4521792"/>
            <a:ext cx="2099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6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4EBDCCA-3313-419E-8B73-2655E7CBA030}"/>
              </a:ext>
            </a:extLst>
          </p:cNvPr>
          <p:cNvSpPr txBox="1"/>
          <p:nvPr/>
        </p:nvSpPr>
        <p:spPr>
          <a:xfrm>
            <a:off x="7323232" y="5783490"/>
            <a:ext cx="2946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JURÓOM </a:t>
            </a:r>
            <a:r>
              <a:rPr lang="fr-FR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BENN</a:t>
            </a:r>
          </a:p>
        </p:txBody>
      </p:sp>
      <p:pic>
        <p:nvPicPr>
          <p:cNvPr id="10" name="juroom benn2">
            <a:hlinkClick r:id="" action="ppaction://media"/>
            <a:extLst>
              <a:ext uri="{FF2B5EF4-FFF2-40B4-BE49-F238E27FC236}">
                <a16:creationId xmlns:a16="http://schemas.microsoft.com/office/drawing/2014/main" id="{2AA724BA-BB6C-4EEE-8709-AD96AE32D3A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35151" y="1599986"/>
            <a:ext cx="1351456" cy="13514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42F25C-6ED3-4167-9E5E-D4E9A81807B3}"/>
              </a:ext>
            </a:extLst>
          </p:cNvPr>
          <p:cNvSpPr/>
          <p:nvPr/>
        </p:nvSpPr>
        <p:spPr>
          <a:xfrm>
            <a:off x="6307472" y="4572378"/>
            <a:ext cx="2099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0</a:t>
            </a:r>
            <a:endParaRPr lang="fr-FR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601E523-A649-4108-81CE-3816DD81B7C7}"/>
              </a:ext>
            </a:extLst>
          </p:cNvPr>
          <p:cNvSpPr txBox="1"/>
          <p:nvPr/>
        </p:nvSpPr>
        <p:spPr>
          <a:xfrm>
            <a:off x="10784029" y="5783490"/>
            <a:ext cx="356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7030A0"/>
                </a:solidFill>
              </a:rPr>
              <a:t>TUS</a:t>
            </a:r>
          </a:p>
        </p:txBody>
      </p:sp>
      <p:pic>
        <p:nvPicPr>
          <p:cNvPr id="13" name="Tus pour zéro">
            <a:hlinkClick r:id="" action="ppaction://media"/>
            <a:extLst>
              <a:ext uri="{FF2B5EF4-FFF2-40B4-BE49-F238E27FC236}">
                <a16:creationId xmlns:a16="http://schemas.microsoft.com/office/drawing/2014/main" id="{687A8C97-C56E-4F5E-AE97-D355F0BCEE7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656849" y="1641119"/>
            <a:ext cx="1358954" cy="135895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7388471-3D84-428D-9BE4-20EE798FF0F1}"/>
              </a:ext>
            </a:extLst>
          </p:cNvPr>
          <p:cNvSpPr/>
          <p:nvPr/>
        </p:nvSpPr>
        <p:spPr>
          <a:xfrm>
            <a:off x="6689248" y="3965388"/>
            <a:ext cx="52396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EA261A4-CCD6-4665-8F78-A071716C34A6}"/>
              </a:ext>
            </a:extLst>
          </p:cNvPr>
          <p:cNvSpPr txBox="1"/>
          <p:nvPr/>
        </p:nvSpPr>
        <p:spPr>
          <a:xfrm>
            <a:off x="5846572" y="5783490"/>
            <a:ext cx="116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7030A0"/>
                </a:solidFill>
              </a:rPr>
              <a:t>FUKK</a:t>
            </a:r>
          </a:p>
        </p:txBody>
      </p:sp>
      <p:pic>
        <p:nvPicPr>
          <p:cNvPr id="16" name="Fukk (2)">
            <a:hlinkClick r:id="" action="ppaction://media"/>
            <a:extLst>
              <a:ext uri="{FF2B5EF4-FFF2-40B4-BE49-F238E27FC236}">
                <a16:creationId xmlns:a16="http://schemas.microsoft.com/office/drawing/2014/main" id="{3C742FF3-6F83-4E4B-9A01-AFA949FC179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01005" y="1650419"/>
            <a:ext cx="1351455" cy="135145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0071DAD-9D1D-4CCE-A787-190B0BFD5A46}"/>
              </a:ext>
            </a:extLst>
          </p:cNvPr>
          <p:cNvSpPr/>
          <p:nvPr/>
        </p:nvSpPr>
        <p:spPr>
          <a:xfrm>
            <a:off x="1049510" y="3913996"/>
            <a:ext cx="2099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</a:t>
            </a:r>
            <a:endParaRPr lang="fr-FR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90F2D57-A07B-42AF-BFD7-8BC296EE1B59}"/>
              </a:ext>
            </a:extLst>
          </p:cNvPr>
          <p:cNvSpPr txBox="1"/>
          <p:nvPr/>
        </p:nvSpPr>
        <p:spPr>
          <a:xfrm>
            <a:off x="3462892" y="5783490"/>
            <a:ext cx="1832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JURÓOM</a:t>
            </a:r>
          </a:p>
        </p:txBody>
      </p:sp>
      <p:pic>
        <p:nvPicPr>
          <p:cNvPr id="19" name="juroom 2">
            <a:hlinkClick r:id="" action="ppaction://media"/>
            <a:extLst>
              <a:ext uri="{FF2B5EF4-FFF2-40B4-BE49-F238E27FC236}">
                <a16:creationId xmlns:a16="http://schemas.microsoft.com/office/drawing/2014/main" id="{598AD36C-6A43-49F1-B8BC-06A08C4C97D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012276" y="1620790"/>
            <a:ext cx="1275255" cy="127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1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6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/>
      <p:bldP spid="9" grpId="0"/>
      <p:bldP spid="12" grpId="0"/>
      <p:bldP spid="15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07CF7-7595-B01F-E1B7-843AC91A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758" y="-21848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00B0F0"/>
                </a:solidFill>
              </a:rPr>
              <a:t>Comment se prononce </a:t>
            </a:r>
            <a:r>
              <a:rPr lang="fr-FR" dirty="0"/>
              <a:t>…?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616415E-0C59-51E2-7E77-DE926C1BA786}"/>
              </a:ext>
            </a:extLst>
          </p:cNvPr>
          <p:cNvSpPr txBox="1"/>
          <p:nvPr/>
        </p:nvSpPr>
        <p:spPr>
          <a:xfrm>
            <a:off x="643790" y="1784015"/>
            <a:ext cx="10967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>
                <a:solidFill>
                  <a:srgbClr val="0070C0"/>
                </a:solidFill>
              </a:rPr>
              <a:t>K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0800CD-644B-191B-19CE-9024869B59F3}"/>
              </a:ext>
            </a:extLst>
          </p:cNvPr>
          <p:cNvSpPr txBox="1"/>
          <p:nvPr/>
        </p:nvSpPr>
        <p:spPr>
          <a:xfrm>
            <a:off x="4270208" y="1738390"/>
            <a:ext cx="86273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>
                <a:solidFill>
                  <a:srgbClr val="0070C0"/>
                </a:solidFill>
              </a:rPr>
              <a:t>J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6CBAA9E-341B-5FDF-3581-16E63BF12EFD}"/>
              </a:ext>
            </a:extLst>
          </p:cNvPr>
          <p:cNvSpPr txBox="1"/>
          <p:nvPr/>
        </p:nvSpPr>
        <p:spPr>
          <a:xfrm>
            <a:off x="8625268" y="5009933"/>
            <a:ext cx="138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F0"/>
                </a:solidFill>
              </a:rPr>
              <a:t>ÓO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A54362-DE02-A109-D24D-F8FB76E4DB28}"/>
              </a:ext>
            </a:extLst>
          </p:cNvPr>
          <p:cNvSpPr txBox="1"/>
          <p:nvPr/>
        </p:nvSpPr>
        <p:spPr>
          <a:xfrm>
            <a:off x="293190" y="5850308"/>
            <a:ext cx="5705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00B0F0"/>
                </a:solidFill>
              </a:rPr>
              <a:t>Et les lettres doublées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0B5EB68-E5BE-8E30-6DF0-16CA972EE8FE}"/>
              </a:ext>
            </a:extLst>
          </p:cNvPr>
          <p:cNvSpPr txBox="1"/>
          <p:nvPr/>
        </p:nvSpPr>
        <p:spPr>
          <a:xfrm>
            <a:off x="2049664" y="3784417"/>
            <a:ext cx="11977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>
                <a:solidFill>
                  <a:srgbClr val="0070C0"/>
                </a:solidFill>
              </a:rPr>
              <a:t>Ñ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53A8CF2-FB0A-FBCC-231F-13F72432FABD}"/>
              </a:ext>
            </a:extLst>
          </p:cNvPr>
          <p:cNvSpPr txBox="1"/>
          <p:nvPr/>
        </p:nvSpPr>
        <p:spPr>
          <a:xfrm>
            <a:off x="5841973" y="3670598"/>
            <a:ext cx="113043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>
                <a:solidFill>
                  <a:srgbClr val="0070C0"/>
                </a:solidFill>
              </a:rPr>
              <a:t>U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D323AA7-06BD-444C-AAC5-CDD9DEA43F67}"/>
              </a:ext>
            </a:extLst>
          </p:cNvPr>
          <p:cNvSpPr txBox="1"/>
          <p:nvPr/>
        </p:nvSpPr>
        <p:spPr>
          <a:xfrm>
            <a:off x="7054902" y="5965351"/>
            <a:ext cx="1105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B0F0"/>
                </a:solidFill>
              </a:rPr>
              <a:t>AA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92E4E4A-CADA-418E-90EC-B8FF35805E4D}"/>
              </a:ext>
            </a:extLst>
          </p:cNvPr>
          <p:cNvSpPr txBox="1"/>
          <p:nvPr/>
        </p:nvSpPr>
        <p:spPr>
          <a:xfrm>
            <a:off x="9906520" y="5962857"/>
            <a:ext cx="1105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B0F0"/>
                </a:solidFill>
              </a:rPr>
              <a:t>NN</a:t>
            </a:r>
          </a:p>
        </p:txBody>
      </p:sp>
      <p:pic>
        <p:nvPicPr>
          <p:cNvPr id="21" name="Fukk (2)">
            <a:hlinkClick r:id="" action="ppaction://media"/>
            <a:extLst>
              <a:ext uri="{FF2B5EF4-FFF2-40B4-BE49-F238E27FC236}">
                <a16:creationId xmlns:a16="http://schemas.microsoft.com/office/drawing/2014/main" id="{F13281AF-A71F-443D-BC5D-0EEDA14C00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40660" y="2333389"/>
            <a:ext cx="707886" cy="707886"/>
          </a:xfrm>
          <a:prstGeom prst="rect">
            <a:avLst/>
          </a:prstGeom>
        </p:spPr>
      </p:pic>
      <p:pic>
        <p:nvPicPr>
          <p:cNvPr id="22" name="juroom 2">
            <a:hlinkClick r:id="" action="ppaction://media"/>
            <a:extLst>
              <a:ext uri="{FF2B5EF4-FFF2-40B4-BE49-F238E27FC236}">
                <a16:creationId xmlns:a16="http://schemas.microsoft.com/office/drawing/2014/main" id="{71E161F5-E945-4565-AB55-97986E1B80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67272" y="2290624"/>
            <a:ext cx="793416" cy="793416"/>
          </a:xfrm>
          <a:prstGeom prst="rect">
            <a:avLst/>
          </a:prstGeom>
        </p:spPr>
      </p:pic>
      <p:pic>
        <p:nvPicPr>
          <p:cNvPr id="23" name="juroom 2">
            <a:hlinkClick r:id="" action="ppaction://media"/>
            <a:extLst>
              <a:ext uri="{FF2B5EF4-FFF2-40B4-BE49-F238E27FC236}">
                <a16:creationId xmlns:a16="http://schemas.microsoft.com/office/drawing/2014/main" id="{689ECD46-0E1D-48F1-A7B7-C7BB259A93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91232" y="4978220"/>
            <a:ext cx="647188" cy="647188"/>
          </a:xfrm>
          <a:prstGeom prst="rect">
            <a:avLst/>
          </a:prstGeom>
        </p:spPr>
      </p:pic>
      <p:pic>
        <p:nvPicPr>
          <p:cNvPr id="24" name="Naar 2">
            <a:hlinkClick r:id="" action="ppaction://media"/>
            <a:extLst>
              <a:ext uri="{FF2B5EF4-FFF2-40B4-BE49-F238E27FC236}">
                <a16:creationId xmlns:a16="http://schemas.microsoft.com/office/drawing/2014/main" id="{486E9435-E8C7-419B-B5A6-0B91BC19C08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71160" y="4318200"/>
            <a:ext cx="717956" cy="717956"/>
          </a:xfrm>
          <a:prstGeom prst="rect">
            <a:avLst/>
          </a:prstGeom>
        </p:spPr>
      </p:pic>
      <p:pic>
        <p:nvPicPr>
          <p:cNvPr id="25" name="Naar 2">
            <a:hlinkClick r:id="" action="ppaction://media"/>
            <a:extLst>
              <a:ext uri="{FF2B5EF4-FFF2-40B4-BE49-F238E27FC236}">
                <a16:creationId xmlns:a16="http://schemas.microsoft.com/office/drawing/2014/main" id="{1AF35FF6-D472-4160-BF69-B89CB38B991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37206" y="5960627"/>
            <a:ext cx="648561" cy="648561"/>
          </a:xfrm>
          <a:prstGeom prst="rect">
            <a:avLst/>
          </a:prstGeom>
        </p:spPr>
      </p:pic>
      <p:pic>
        <p:nvPicPr>
          <p:cNvPr id="26" name="Benn 2">
            <a:hlinkClick r:id="" action="ppaction://media"/>
            <a:extLst>
              <a:ext uri="{FF2B5EF4-FFF2-40B4-BE49-F238E27FC236}">
                <a16:creationId xmlns:a16="http://schemas.microsoft.com/office/drawing/2014/main" id="{AAD39FDA-780E-45C5-9E0C-3803BBC1BA9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45392" y="5877542"/>
            <a:ext cx="653418" cy="65341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4E1DEEA0-5E8F-4737-886B-AE3B6CDF2051}"/>
              </a:ext>
            </a:extLst>
          </p:cNvPr>
          <p:cNvSpPr txBox="1"/>
          <p:nvPr/>
        </p:nvSpPr>
        <p:spPr>
          <a:xfrm>
            <a:off x="7979623" y="1659954"/>
            <a:ext cx="96372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>
                <a:solidFill>
                  <a:srgbClr val="0070C0"/>
                </a:solidFill>
              </a:rPr>
              <a:t>E</a:t>
            </a:r>
          </a:p>
        </p:txBody>
      </p:sp>
      <p:pic>
        <p:nvPicPr>
          <p:cNvPr id="28" name="Benn 2">
            <a:hlinkClick r:id="" action="ppaction://media"/>
            <a:extLst>
              <a:ext uri="{FF2B5EF4-FFF2-40B4-BE49-F238E27FC236}">
                <a16:creationId xmlns:a16="http://schemas.microsoft.com/office/drawing/2014/main" id="{8AB47E76-725E-4837-87EA-BA2BB95104B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53102" y="2333389"/>
            <a:ext cx="653418" cy="653418"/>
          </a:xfrm>
          <a:prstGeom prst="rect">
            <a:avLst/>
          </a:prstGeom>
        </p:spPr>
      </p:pic>
      <p:pic>
        <p:nvPicPr>
          <p:cNvPr id="30" name="Fukk (2)">
            <a:hlinkClick r:id="" action="ppaction://media"/>
            <a:extLst>
              <a:ext uri="{FF2B5EF4-FFF2-40B4-BE49-F238E27FC236}">
                <a16:creationId xmlns:a16="http://schemas.microsoft.com/office/drawing/2014/main" id="{8E7DD62E-D322-4912-A6B1-361B1822E0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193705" y="4211853"/>
            <a:ext cx="828090" cy="82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56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6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4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04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7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97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00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3" grpId="0"/>
      <p:bldP spid="12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6D04D22-A983-4643-87AB-38B69B4F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087" y="5581677"/>
            <a:ext cx="10515600" cy="1325563"/>
          </a:xfrm>
        </p:spPr>
        <p:txBody>
          <a:bodyPr>
            <a:noAutofit/>
          </a:bodyPr>
          <a:lstStyle/>
          <a:p>
            <a:r>
              <a:rPr lang="fr-FR" sz="4000" dirty="0"/>
              <a:t>10. </a:t>
            </a:r>
            <a:r>
              <a:rPr lang="fr-FR" sz="3200" dirty="0" err="1">
                <a:solidFill>
                  <a:srgbClr val="7030A0"/>
                </a:solidFill>
              </a:rPr>
              <a:t>Fukk</a:t>
            </a:r>
            <a:r>
              <a:rPr lang="fr-FR" sz="3200" dirty="0"/>
              <a:t> </a:t>
            </a:r>
            <a:br>
              <a:rPr lang="fr-FR" sz="3200" dirty="0"/>
            </a:br>
            <a:r>
              <a:rPr lang="fr-FR" sz="4000" dirty="0"/>
              <a:t>11. </a:t>
            </a:r>
            <a:r>
              <a:rPr lang="fr-FR" sz="3200" dirty="0" err="1">
                <a:solidFill>
                  <a:srgbClr val="7030A0"/>
                </a:solidFill>
              </a:rPr>
              <a:t>Fukk</a:t>
            </a:r>
            <a:r>
              <a:rPr lang="fr-FR" sz="3200" dirty="0"/>
              <a:t> </a:t>
            </a:r>
            <a:r>
              <a:rPr lang="fr-FR" sz="3200" dirty="0" err="1">
                <a:solidFill>
                  <a:srgbClr val="FF0000"/>
                </a:solidFill>
              </a:rPr>
              <a:t>ak</a:t>
            </a:r>
            <a:r>
              <a:rPr lang="fr-FR" sz="3200" dirty="0"/>
              <a:t> </a:t>
            </a:r>
            <a:r>
              <a:rPr lang="fr-FR" sz="3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benn</a:t>
            </a:r>
            <a:br>
              <a:rPr lang="fr-FR" sz="3200" dirty="0"/>
            </a:br>
            <a:r>
              <a:rPr lang="fr-FR" sz="4000" dirty="0"/>
              <a:t>12. </a:t>
            </a:r>
            <a:r>
              <a:rPr lang="fr-FR" sz="3200" dirty="0" err="1">
                <a:solidFill>
                  <a:srgbClr val="7030A0"/>
                </a:solidFill>
              </a:rPr>
              <a:t>Fukk</a:t>
            </a:r>
            <a:r>
              <a:rPr lang="fr-FR" sz="3200" dirty="0"/>
              <a:t> </a:t>
            </a:r>
            <a:r>
              <a:rPr lang="fr-FR" sz="3200" dirty="0" err="1">
                <a:solidFill>
                  <a:srgbClr val="FF0000"/>
                </a:solidFill>
              </a:rPr>
              <a:t>ak</a:t>
            </a:r>
            <a:r>
              <a:rPr lang="fr-FR" sz="3200" dirty="0"/>
              <a:t> </a:t>
            </a:r>
            <a:r>
              <a:rPr lang="fr-FR" sz="3200" dirty="0" err="1">
                <a:solidFill>
                  <a:srgbClr val="FFC000"/>
                </a:solidFill>
              </a:rPr>
              <a:t>ñaar</a:t>
            </a:r>
            <a:br>
              <a:rPr lang="fr-FR" sz="3200" dirty="0"/>
            </a:br>
            <a:r>
              <a:rPr lang="fr-FR" sz="4000" dirty="0"/>
              <a:t>13. </a:t>
            </a:r>
            <a:r>
              <a:rPr lang="fr-FR" sz="3200" dirty="0" err="1">
                <a:solidFill>
                  <a:srgbClr val="7030A0"/>
                </a:solidFill>
              </a:rPr>
              <a:t>Fukk</a:t>
            </a:r>
            <a:r>
              <a:rPr lang="fr-FR" sz="3200" dirty="0"/>
              <a:t> </a:t>
            </a:r>
            <a:r>
              <a:rPr lang="fr-FR" sz="3200" dirty="0" err="1">
                <a:solidFill>
                  <a:srgbClr val="FF0000"/>
                </a:solidFill>
              </a:rPr>
              <a:t>ak</a:t>
            </a:r>
            <a:r>
              <a:rPr lang="fr-FR" sz="3200" dirty="0"/>
              <a:t> </a:t>
            </a:r>
            <a:r>
              <a:rPr lang="fr-FR" sz="3200" dirty="0" err="1">
                <a:solidFill>
                  <a:srgbClr val="92D050"/>
                </a:solidFill>
              </a:rPr>
              <a:t>ñett</a:t>
            </a:r>
            <a:br>
              <a:rPr lang="fr-FR" sz="3200" dirty="0"/>
            </a:br>
            <a:r>
              <a:rPr lang="fr-FR" sz="4000" dirty="0"/>
              <a:t>14</a:t>
            </a:r>
            <a:r>
              <a:rPr lang="fr-FR" sz="3200" dirty="0"/>
              <a:t>. </a:t>
            </a:r>
            <a:r>
              <a:rPr lang="fr-FR" sz="3200" dirty="0" err="1">
                <a:solidFill>
                  <a:srgbClr val="7030A0"/>
                </a:solidFill>
              </a:rPr>
              <a:t>Fukk</a:t>
            </a:r>
            <a:r>
              <a:rPr lang="fr-FR" sz="3200" dirty="0"/>
              <a:t> </a:t>
            </a:r>
            <a:r>
              <a:rPr lang="fr-FR" sz="3200" dirty="0" err="1">
                <a:solidFill>
                  <a:srgbClr val="FF0000"/>
                </a:solidFill>
              </a:rPr>
              <a:t>ak</a:t>
            </a:r>
            <a:r>
              <a:rPr lang="fr-FR" sz="3200" dirty="0"/>
              <a:t> </a:t>
            </a:r>
            <a:r>
              <a:rPr lang="fr-FR" sz="3200" dirty="0" err="1">
                <a:solidFill>
                  <a:schemeClr val="tx1"/>
                </a:solidFill>
              </a:rPr>
              <a:t>ñent</a:t>
            </a:r>
            <a:br>
              <a:rPr lang="fr-FR" sz="3200" dirty="0"/>
            </a:br>
            <a:r>
              <a:rPr lang="fr-FR" sz="4000" dirty="0"/>
              <a:t>15. </a:t>
            </a:r>
            <a:r>
              <a:rPr lang="fr-FR" sz="3200" dirty="0" err="1">
                <a:solidFill>
                  <a:srgbClr val="7030A0"/>
                </a:solidFill>
              </a:rPr>
              <a:t>Fukk</a:t>
            </a:r>
            <a:r>
              <a:rPr lang="fr-FR" sz="3200" dirty="0"/>
              <a:t> </a:t>
            </a:r>
            <a:r>
              <a:rPr lang="fr-FR" sz="3200" dirty="0" err="1">
                <a:solidFill>
                  <a:srgbClr val="FF0000"/>
                </a:solidFill>
              </a:rPr>
              <a:t>ak</a:t>
            </a:r>
            <a:r>
              <a:rPr lang="fr-FR" sz="3200" dirty="0"/>
              <a:t> </a:t>
            </a:r>
            <a:r>
              <a:rPr lang="fr-FR" sz="3200" dirty="0" err="1">
                <a:solidFill>
                  <a:schemeClr val="accent2">
                    <a:lumMod val="75000"/>
                  </a:schemeClr>
                </a:solidFill>
              </a:rPr>
              <a:t>juróom</a:t>
            </a:r>
            <a:br>
              <a:rPr lang="fr-FR" sz="3200" dirty="0"/>
            </a:br>
            <a:r>
              <a:rPr lang="fr-FR" sz="4000" dirty="0"/>
              <a:t>16. </a:t>
            </a:r>
            <a:r>
              <a:rPr lang="fr-FR" sz="3200" dirty="0" err="1">
                <a:solidFill>
                  <a:srgbClr val="7030A0"/>
                </a:solidFill>
              </a:rPr>
              <a:t>Fukk</a:t>
            </a:r>
            <a:r>
              <a:rPr lang="fr-FR" sz="3200" dirty="0"/>
              <a:t> </a:t>
            </a:r>
            <a:r>
              <a:rPr lang="fr-FR" sz="3200" dirty="0" err="1">
                <a:solidFill>
                  <a:srgbClr val="FF0000"/>
                </a:solidFill>
              </a:rPr>
              <a:t>ak</a:t>
            </a:r>
            <a:r>
              <a:rPr lang="fr-FR" sz="3200" dirty="0"/>
              <a:t> </a:t>
            </a:r>
            <a:r>
              <a:rPr lang="fr-FR" sz="3200" dirty="0" err="1">
                <a:solidFill>
                  <a:schemeClr val="accent2">
                    <a:lumMod val="75000"/>
                  </a:schemeClr>
                </a:solidFill>
              </a:rPr>
              <a:t>juróom</a:t>
            </a:r>
            <a:r>
              <a:rPr lang="fr-FR" sz="3200" dirty="0" err="1"/>
              <a:t>-</a:t>
            </a:r>
            <a:r>
              <a:rPr lang="fr-FR" sz="3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benn</a:t>
            </a:r>
            <a:br>
              <a:rPr lang="fr-FR" sz="3200" dirty="0"/>
            </a:br>
            <a:r>
              <a:rPr lang="fr-FR" sz="4000" dirty="0"/>
              <a:t>17. </a:t>
            </a:r>
            <a:r>
              <a:rPr lang="fr-FR" sz="3200" dirty="0" err="1">
                <a:solidFill>
                  <a:srgbClr val="7030A0"/>
                </a:solidFill>
              </a:rPr>
              <a:t>Fukk</a:t>
            </a:r>
            <a:r>
              <a:rPr lang="fr-FR" sz="3200" dirty="0"/>
              <a:t> </a:t>
            </a:r>
            <a:r>
              <a:rPr lang="fr-FR" sz="3200" dirty="0" err="1">
                <a:solidFill>
                  <a:srgbClr val="FF0000"/>
                </a:solidFill>
              </a:rPr>
              <a:t>ak</a:t>
            </a:r>
            <a:r>
              <a:rPr lang="fr-FR" sz="3200" dirty="0"/>
              <a:t> </a:t>
            </a:r>
            <a:r>
              <a:rPr lang="fr-FR" sz="3200" dirty="0" err="1">
                <a:solidFill>
                  <a:schemeClr val="accent2">
                    <a:lumMod val="75000"/>
                  </a:schemeClr>
                </a:solidFill>
              </a:rPr>
              <a:t>juróom</a:t>
            </a:r>
            <a:r>
              <a:rPr lang="fr-FR" sz="3200" dirty="0" err="1"/>
              <a:t>-</a:t>
            </a:r>
            <a:r>
              <a:rPr lang="fr-FR" sz="3200" dirty="0" err="1">
                <a:solidFill>
                  <a:srgbClr val="FFC000"/>
                </a:solidFill>
              </a:rPr>
              <a:t>ñaar</a:t>
            </a:r>
            <a:br>
              <a:rPr lang="fr-FR" sz="3200" dirty="0"/>
            </a:br>
            <a:r>
              <a:rPr lang="fr-FR" sz="4000" dirty="0"/>
              <a:t>18. </a:t>
            </a:r>
            <a:r>
              <a:rPr lang="fr-FR" sz="3200" dirty="0" err="1">
                <a:solidFill>
                  <a:srgbClr val="7030A0"/>
                </a:solidFill>
              </a:rPr>
              <a:t>Fukk</a:t>
            </a:r>
            <a:r>
              <a:rPr lang="fr-FR" sz="3200" dirty="0"/>
              <a:t> </a:t>
            </a:r>
            <a:r>
              <a:rPr lang="fr-FR" sz="3200" dirty="0" err="1">
                <a:solidFill>
                  <a:srgbClr val="FF0000"/>
                </a:solidFill>
              </a:rPr>
              <a:t>ak</a:t>
            </a:r>
            <a:r>
              <a:rPr lang="fr-FR" sz="3200" dirty="0"/>
              <a:t> </a:t>
            </a:r>
            <a:r>
              <a:rPr lang="fr-FR" sz="3200" dirty="0" err="1">
                <a:solidFill>
                  <a:schemeClr val="accent2">
                    <a:lumMod val="75000"/>
                  </a:schemeClr>
                </a:solidFill>
              </a:rPr>
              <a:t>juróom</a:t>
            </a:r>
            <a:r>
              <a:rPr lang="fr-FR" sz="3200" dirty="0" err="1"/>
              <a:t>-</a:t>
            </a:r>
            <a:r>
              <a:rPr lang="fr-FR" sz="3200" dirty="0" err="1">
                <a:solidFill>
                  <a:srgbClr val="92D050"/>
                </a:solidFill>
              </a:rPr>
              <a:t>ñett</a:t>
            </a:r>
            <a:br>
              <a:rPr lang="fr-FR" sz="3200" dirty="0"/>
            </a:br>
            <a:r>
              <a:rPr lang="fr-FR" sz="4000" dirty="0"/>
              <a:t>19. </a:t>
            </a:r>
            <a:r>
              <a:rPr lang="fr-FR" sz="3200" dirty="0" err="1">
                <a:solidFill>
                  <a:srgbClr val="7030A0"/>
                </a:solidFill>
              </a:rPr>
              <a:t>Fukk</a:t>
            </a:r>
            <a:r>
              <a:rPr lang="fr-FR" sz="3200" dirty="0"/>
              <a:t> </a:t>
            </a:r>
            <a:r>
              <a:rPr lang="fr-FR" sz="3200" dirty="0" err="1">
                <a:solidFill>
                  <a:srgbClr val="FF0000"/>
                </a:solidFill>
              </a:rPr>
              <a:t>ak</a:t>
            </a:r>
            <a:r>
              <a:rPr lang="fr-FR" sz="3200" dirty="0"/>
              <a:t> </a:t>
            </a:r>
            <a:r>
              <a:rPr lang="fr-FR" sz="3200" dirty="0" err="1">
                <a:solidFill>
                  <a:schemeClr val="accent2">
                    <a:lumMod val="75000"/>
                  </a:schemeClr>
                </a:solidFill>
              </a:rPr>
              <a:t>juróom</a:t>
            </a:r>
            <a:r>
              <a:rPr lang="fr-FR" sz="3200" dirty="0" err="1"/>
              <a:t>-</a:t>
            </a:r>
            <a:r>
              <a:rPr lang="fr-FR" sz="3200" dirty="0" err="1">
                <a:solidFill>
                  <a:schemeClr val="tx1"/>
                </a:solidFill>
              </a:rPr>
              <a:t>ñent</a:t>
            </a:r>
            <a:br>
              <a:rPr lang="fr-FR" sz="3200" dirty="0"/>
            </a:br>
            <a:r>
              <a:rPr lang="fr-FR" sz="4000" dirty="0"/>
              <a:t>20</a:t>
            </a:r>
            <a:r>
              <a:rPr lang="fr-FR" sz="3200" dirty="0"/>
              <a:t>. </a:t>
            </a:r>
            <a:r>
              <a:rPr lang="fr-FR" sz="3200" dirty="0" err="1">
                <a:solidFill>
                  <a:srgbClr val="FFC000"/>
                </a:solidFill>
              </a:rPr>
              <a:t>Ñaar</a:t>
            </a:r>
            <a:r>
              <a:rPr lang="fr-FR" sz="3200" dirty="0" err="1"/>
              <a:t>-</a:t>
            </a:r>
            <a:r>
              <a:rPr lang="fr-FR" sz="3200" dirty="0" err="1">
                <a:solidFill>
                  <a:srgbClr val="7030A0"/>
                </a:solidFill>
              </a:rPr>
              <a:t>fukk</a:t>
            </a:r>
            <a:endParaRPr lang="fr-FR" sz="3200" dirty="0">
              <a:solidFill>
                <a:srgbClr val="7030A0"/>
              </a:solidFill>
            </a:endParaRPr>
          </a:p>
        </p:txBody>
      </p:sp>
      <p:sp>
        <p:nvSpPr>
          <p:cNvPr id="28" name="Titre 8">
            <a:extLst>
              <a:ext uri="{FF2B5EF4-FFF2-40B4-BE49-F238E27FC236}">
                <a16:creationId xmlns:a16="http://schemas.microsoft.com/office/drawing/2014/main" id="{BC6D0B48-2136-4880-AAB4-73F1160B2FED}"/>
              </a:ext>
            </a:extLst>
          </p:cNvPr>
          <p:cNvSpPr txBox="1">
            <a:spLocks/>
          </p:cNvSpPr>
          <p:nvPr/>
        </p:nvSpPr>
        <p:spPr>
          <a:xfrm>
            <a:off x="1587500" y="62444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fr-FR" sz="4000" dirty="0"/>
              <a:t>0</a:t>
            </a:r>
            <a:r>
              <a:rPr lang="fr-FR" sz="3200" dirty="0"/>
              <a:t>. Tus</a:t>
            </a:r>
          </a:p>
          <a:p>
            <a:r>
              <a:rPr lang="fr-FR" sz="4000" dirty="0"/>
              <a:t>1. </a:t>
            </a:r>
            <a:r>
              <a:rPr lang="fr-FR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Benn</a:t>
            </a:r>
            <a:br>
              <a:rPr lang="fr-FR" sz="3200" dirty="0"/>
            </a:br>
            <a:r>
              <a:rPr lang="fr-FR" sz="4000" dirty="0"/>
              <a:t>2. </a:t>
            </a:r>
            <a:r>
              <a:rPr lang="fr-FR" sz="3200" dirty="0" err="1">
                <a:solidFill>
                  <a:srgbClr val="FFC000"/>
                </a:solidFill>
              </a:rPr>
              <a:t>Ñaar</a:t>
            </a:r>
            <a:br>
              <a:rPr lang="fr-FR" sz="3200" dirty="0"/>
            </a:br>
            <a:r>
              <a:rPr lang="fr-FR" sz="4000" dirty="0"/>
              <a:t>3</a:t>
            </a:r>
            <a:r>
              <a:rPr lang="fr-FR" sz="3200" dirty="0"/>
              <a:t>. </a:t>
            </a:r>
            <a:r>
              <a:rPr lang="fr-FR" sz="3200" dirty="0" err="1">
                <a:solidFill>
                  <a:srgbClr val="92D050"/>
                </a:solidFill>
              </a:rPr>
              <a:t>Ñett</a:t>
            </a:r>
            <a:br>
              <a:rPr lang="fr-FR" sz="3200" dirty="0"/>
            </a:br>
            <a:r>
              <a:rPr lang="fr-FR" sz="4000" dirty="0"/>
              <a:t>4</a:t>
            </a:r>
            <a:r>
              <a:rPr lang="fr-FR" sz="3200" dirty="0"/>
              <a:t>. </a:t>
            </a:r>
            <a:r>
              <a:rPr lang="fr-FR" sz="3200" dirty="0" err="1">
                <a:solidFill>
                  <a:schemeClr val="tx1"/>
                </a:solidFill>
              </a:rPr>
              <a:t>Ñent</a:t>
            </a:r>
            <a:br>
              <a:rPr lang="fr-FR" sz="3200" dirty="0"/>
            </a:br>
            <a:r>
              <a:rPr lang="fr-FR" sz="4000" dirty="0"/>
              <a:t>5</a:t>
            </a:r>
            <a:r>
              <a:rPr lang="fr-FR" sz="3200" dirty="0"/>
              <a:t>. </a:t>
            </a:r>
            <a:r>
              <a:rPr lang="fr-FR" sz="3200" dirty="0" err="1">
                <a:solidFill>
                  <a:schemeClr val="accent2">
                    <a:lumMod val="75000"/>
                  </a:schemeClr>
                </a:solidFill>
              </a:rPr>
              <a:t>Juróom</a:t>
            </a:r>
            <a:br>
              <a:rPr lang="fr-FR" sz="3200" dirty="0"/>
            </a:br>
            <a:r>
              <a:rPr lang="fr-FR" sz="4000" dirty="0"/>
              <a:t>6</a:t>
            </a:r>
            <a:r>
              <a:rPr lang="fr-FR" sz="3200" dirty="0"/>
              <a:t>. </a:t>
            </a:r>
            <a:r>
              <a:rPr lang="fr-FR" sz="3200" dirty="0" err="1">
                <a:solidFill>
                  <a:schemeClr val="accent2">
                    <a:lumMod val="75000"/>
                  </a:schemeClr>
                </a:solidFill>
              </a:rPr>
              <a:t>Juróom</a:t>
            </a:r>
            <a:r>
              <a:rPr lang="fr-FR" sz="3200" dirty="0" err="1"/>
              <a:t>-</a:t>
            </a:r>
            <a:r>
              <a:rPr lang="fr-FR" sz="3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benn</a:t>
            </a:r>
            <a:br>
              <a:rPr lang="fr-FR" sz="3200" dirty="0"/>
            </a:br>
            <a:r>
              <a:rPr lang="fr-FR" sz="4000" dirty="0"/>
              <a:t>7</a:t>
            </a:r>
            <a:r>
              <a:rPr lang="fr-FR" sz="3200" dirty="0"/>
              <a:t>. </a:t>
            </a:r>
            <a:r>
              <a:rPr lang="fr-FR" sz="3200" dirty="0" err="1">
                <a:solidFill>
                  <a:schemeClr val="accent2">
                    <a:lumMod val="75000"/>
                  </a:schemeClr>
                </a:solidFill>
              </a:rPr>
              <a:t>Juróom</a:t>
            </a:r>
            <a:r>
              <a:rPr lang="fr-FR" sz="3200" dirty="0" err="1"/>
              <a:t>-</a:t>
            </a:r>
            <a:r>
              <a:rPr lang="fr-FR" sz="3200" dirty="0" err="1">
                <a:solidFill>
                  <a:srgbClr val="FFC000"/>
                </a:solidFill>
              </a:rPr>
              <a:t>ñaar</a:t>
            </a:r>
            <a:br>
              <a:rPr lang="fr-FR" sz="3200" dirty="0"/>
            </a:br>
            <a:r>
              <a:rPr lang="fr-FR" sz="4000" dirty="0"/>
              <a:t>8</a:t>
            </a:r>
            <a:r>
              <a:rPr lang="fr-FR" sz="3200" dirty="0"/>
              <a:t>. </a:t>
            </a:r>
            <a:r>
              <a:rPr lang="fr-FR" sz="3200" dirty="0" err="1">
                <a:solidFill>
                  <a:schemeClr val="accent2">
                    <a:lumMod val="75000"/>
                  </a:schemeClr>
                </a:solidFill>
              </a:rPr>
              <a:t>Juróom</a:t>
            </a:r>
            <a:r>
              <a:rPr lang="fr-FR" sz="3200" dirty="0" err="1"/>
              <a:t>-</a:t>
            </a:r>
            <a:r>
              <a:rPr lang="fr-FR" sz="3200" dirty="0" err="1">
                <a:solidFill>
                  <a:srgbClr val="92D050"/>
                </a:solidFill>
              </a:rPr>
              <a:t>ñett</a:t>
            </a:r>
            <a:br>
              <a:rPr lang="fr-FR" sz="3200" dirty="0"/>
            </a:br>
            <a:r>
              <a:rPr lang="fr-FR" sz="4000" dirty="0"/>
              <a:t>9</a:t>
            </a:r>
            <a:r>
              <a:rPr lang="fr-FR" sz="3200" dirty="0"/>
              <a:t>. </a:t>
            </a:r>
            <a:r>
              <a:rPr lang="fr-FR" sz="3200" dirty="0" err="1">
                <a:solidFill>
                  <a:schemeClr val="accent2">
                    <a:lumMod val="75000"/>
                  </a:schemeClr>
                </a:solidFill>
              </a:rPr>
              <a:t>Juróom</a:t>
            </a:r>
            <a:r>
              <a:rPr lang="fr-FR" sz="3200" dirty="0" err="1"/>
              <a:t>-</a:t>
            </a:r>
            <a:r>
              <a:rPr lang="fr-FR" sz="3200" dirty="0" err="1">
                <a:solidFill>
                  <a:schemeClr val="tx1"/>
                </a:solidFill>
              </a:rPr>
              <a:t>ñent</a:t>
            </a:r>
            <a:br>
              <a:rPr lang="fr-FR" sz="3200" dirty="0"/>
            </a:br>
            <a:br>
              <a:rPr lang="fr-FR" sz="3200" dirty="0"/>
            </a:b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464806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6D04D22-A983-4643-87AB-38B69B4F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087" y="4918896"/>
            <a:ext cx="10515600" cy="1325563"/>
          </a:xfrm>
        </p:spPr>
        <p:txBody>
          <a:bodyPr>
            <a:noAutofit/>
          </a:bodyPr>
          <a:lstStyle/>
          <a:p>
            <a:r>
              <a:rPr lang="fr-FR" sz="3200" dirty="0"/>
              <a:t>10. </a:t>
            </a:r>
            <a:r>
              <a:rPr lang="fr-FR" sz="3200" dirty="0" err="1"/>
              <a:t>Fukk</a:t>
            </a:r>
            <a:r>
              <a:rPr lang="fr-FR" sz="3200" dirty="0"/>
              <a:t> </a:t>
            </a:r>
            <a:br>
              <a:rPr lang="fr-FR" sz="3200" dirty="0"/>
            </a:br>
            <a:r>
              <a:rPr lang="fr-FR" sz="3200" dirty="0"/>
              <a:t>11. </a:t>
            </a:r>
            <a:r>
              <a:rPr lang="fr-FR" sz="3200" dirty="0" err="1"/>
              <a:t>Fukk</a:t>
            </a:r>
            <a:r>
              <a:rPr lang="fr-FR" sz="3200" dirty="0"/>
              <a:t> </a:t>
            </a:r>
            <a:r>
              <a:rPr lang="fr-FR" sz="3200" dirty="0" err="1"/>
              <a:t>ak</a:t>
            </a:r>
            <a:r>
              <a:rPr lang="fr-FR" sz="3200" dirty="0"/>
              <a:t> </a:t>
            </a:r>
            <a:r>
              <a:rPr lang="fr-FR" sz="3200" dirty="0" err="1"/>
              <a:t>benn</a:t>
            </a:r>
            <a:br>
              <a:rPr lang="fr-FR" sz="3200" dirty="0"/>
            </a:br>
            <a:r>
              <a:rPr lang="fr-FR" sz="3200" dirty="0"/>
              <a:t>12. </a:t>
            </a:r>
            <a:r>
              <a:rPr lang="fr-FR" sz="3200" dirty="0" err="1"/>
              <a:t>Fukk</a:t>
            </a:r>
            <a:r>
              <a:rPr lang="fr-FR" sz="3200" dirty="0"/>
              <a:t> </a:t>
            </a:r>
            <a:r>
              <a:rPr lang="fr-FR" sz="3200" dirty="0" err="1"/>
              <a:t>ak</a:t>
            </a:r>
            <a:r>
              <a:rPr lang="fr-FR" sz="3200" dirty="0"/>
              <a:t> </a:t>
            </a:r>
            <a:r>
              <a:rPr lang="fr-FR" sz="3200" dirty="0" err="1"/>
              <a:t>ñaar</a:t>
            </a:r>
            <a:br>
              <a:rPr lang="fr-FR" sz="3200" dirty="0"/>
            </a:br>
            <a:r>
              <a:rPr lang="fr-FR" sz="3200" dirty="0"/>
              <a:t>13. </a:t>
            </a:r>
            <a:r>
              <a:rPr lang="fr-FR" sz="3200" dirty="0" err="1"/>
              <a:t>Fukk</a:t>
            </a:r>
            <a:r>
              <a:rPr lang="fr-FR" sz="3200" dirty="0"/>
              <a:t> </a:t>
            </a:r>
            <a:r>
              <a:rPr lang="fr-FR" sz="3200" dirty="0" err="1"/>
              <a:t>ak</a:t>
            </a:r>
            <a:r>
              <a:rPr lang="fr-FR" sz="3200" dirty="0"/>
              <a:t> </a:t>
            </a:r>
            <a:r>
              <a:rPr lang="fr-FR" sz="3200" dirty="0" err="1"/>
              <a:t>ñett</a:t>
            </a:r>
            <a:br>
              <a:rPr lang="fr-FR" sz="3200" dirty="0"/>
            </a:br>
            <a:r>
              <a:rPr lang="fr-FR" sz="3200" dirty="0"/>
              <a:t>14. </a:t>
            </a:r>
            <a:r>
              <a:rPr lang="fr-FR" sz="3200" dirty="0" err="1"/>
              <a:t>Fukk</a:t>
            </a:r>
            <a:r>
              <a:rPr lang="fr-FR" sz="3200" dirty="0"/>
              <a:t> </a:t>
            </a:r>
            <a:r>
              <a:rPr lang="fr-FR" sz="3200" dirty="0" err="1"/>
              <a:t>ak</a:t>
            </a:r>
            <a:r>
              <a:rPr lang="fr-FR" sz="3200" dirty="0"/>
              <a:t> </a:t>
            </a:r>
            <a:r>
              <a:rPr lang="fr-FR" sz="3200" dirty="0" err="1"/>
              <a:t>ñent</a:t>
            </a:r>
            <a:br>
              <a:rPr lang="fr-FR" sz="3200" dirty="0"/>
            </a:br>
            <a:r>
              <a:rPr lang="fr-FR" sz="3200" dirty="0"/>
              <a:t>15. </a:t>
            </a:r>
            <a:r>
              <a:rPr lang="fr-FR" sz="3200" dirty="0" err="1"/>
              <a:t>Fukk</a:t>
            </a:r>
            <a:r>
              <a:rPr lang="fr-FR" sz="3200" dirty="0"/>
              <a:t> </a:t>
            </a:r>
            <a:r>
              <a:rPr lang="fr-FR" sz="3200" dirty="0" err="1"/>
              <a:t>ak</a:t>
            </a:r>
            <a:r>
              <a:rPr lang="fr-FR" sz="3200" dirty="0"/>
              <a:t> </a:t>
            </a:r>
            <a:r>
              <a:rPr lang="fr-FR" sz="3200" dirty="0" err="1"/>
              <a:t>juróom</a:t>
            </a:r>
            <a:br>
              <a:rPr lang="fr-FR" sz="3200" dirty="0"/>
            </a:br>
            <a:r>
              <a:rPr lang="fr-FR" sz="3200" dirty="0"/>
              <a:t>16. </a:t>
            </a:r>
            <a:r>
              <a:rPr lang="fr-FR" sz="3200" dirty="0" err="1"/>
              <a:t>Fukk</a:t>
            </a:r>
            <a:r>
              <a:rPr lang="fr-FR" sz="3200" dirty="0"/>
              <a:t> </a:t>
            </a:r>
            <a:r>
              <a:rPr lang="fr-FR" sz="3200" dirty="0" err="1"/>
              <a:t>ak</a:t>
            </a:r>
            <a:r>
              <a:rPr lang="fr-FR" sz="3200" dirty="0"/>
              <a:t> </a:t>
            </a:r>
            <a:r>
              <a:rPr lang="fr-FR" sz="3200" dirty="0" err="1"/>
              <a:t>juróom-benn</a:t>
            </a:r>
            <a:br>
              <a:rPr lang="fr-FR" sz="3200" dirty="0"/>
            </a:br>
            <a:r>
              <a:rPr lang="fr-FR" sz="3200" dirty="0"/>
              <a:t>17. </a:t>
            </a:r>
            <a:r>
              <a:rPr lang="fr-FR" sz="3200" dirty="0" err="1"/>
              <a:t>Fukk</a:t>
            </a:r>
            <a:r>
              <a:rPr lang="fr-FR" sz="3200" dirty="0"/>
              <a:t> </a:t>
            </a:r>
            <a:r>
              <a:rPr lang="fr-FR" sz="3200" dirty="0" err="1"/>
              <a:t>ak</a:t>
            </a:r>
            <a:r>
              <a:rPr lang="fr-FR" sz="3200" dirty="0"/>
              <a:t> </a:t>
            </a:r>
            <a:r>
              <a:rPr lang="fr-FR" sz="3200" dirty="0" err="1"/>
              <a:t>juróom-ñaar</a:t>
            </a:r>
            <a:br>
              <a:rPr lang="fr-FR" sz="3200" dirty="0"/>
            </a:br>
            <a:r>
              <a:rPr lang="fr-FR" sz="3200" dirty="0"/>
              <a:t>18. </a:t>
            </a:r>
            <a:r>
              <a:rPr lang="fr-FR" sz="3200" dirty="0" err="1"/>
              <a:t>Fukk</a:t>
            </a:r>
            <a:r>
              <a:rPr lang="fr-FR" sz="3200" dirty="0"/>
              <a:t> </a:t>
            </a:r>
            <a:r>
              <a:rPr lang="fr-FR" sz="3200" dirty="0" err="1"/>
              <a:t>ak</a:t>
            </a:r>
            <a:r>
              <a:rPr lang="fr-FR" sz="3200" dirty="0"/>
              <a:t> </a:t>
            </a:r>
            <a:r>
              <a:rPr lang="fr-FR" sz="3200" dirty="0" err="1"/>
              <a:t>juróom-ñett</a:t>
            </a:r>
            <a:br>
              <a:rPr lang="fr-FR" sz="3200" dirty="0"/>
            </a:br>
            <a:r>
              <a:rPr lang="fr-FR" sz="3200" dirty="0"/>
              <a:t>19. </a:t>
            </a:r>
            <a:r>
              <a:rPr lang="fr-FR" sz="3200" dirty="0" err="1"/>
              <a:t>Fukk</a:t>
            </a:r>
            <a:r>
              <a:rPr lang="fr-FR" sz="3200" dirty="0"/>
              <a:t> </a:t>
            </a:r>
            <a:r>
              <a:rPr lang="fr-FR" sz="3200" dirty="0" err="1"/>
              <a:t>ak</a:t>
            </a:r>
            <a:r>
              <a:rPr lang="fr-FR" sz="3200" dirty="0"/>
              <a:t> </a:t>
            </a:r>
            <a:r>
              <a:rPr lang="fr-FR" sz="3200" dirty="0" err="1"/>
              <a:t>juróom-ñent</a:t>
            </a:r>
            <a:br>
              <a:rPr lang="fr-FR" sz="3200" dirty="0"/>
            </a:br>
            <a:r>
              <a:rPr lang="fr-FR" sz="3200" dirty="0"/>
              <a:t>20. </a:t>
            </a:r>
            <a:r>
              <a:rPr lang="fr-FR" sz="3200" dirty="0" err="1"/>
              <a:t>Ñaar-fukk</a:t>
            </a:r>
            <a:endParaRPr lang="fr-FR" sz="3200" dirty="0"/>
          </a:p>
        </p:txBody>
      </p:sp>
      <p:sp>
        <p:nvSpPr>
          <p:cNvPr id="28" name="Titre 8">
            <a:extLst>
              <a:ext uri="{FF2B5EF4-FFF2-40B4-BE49-F238E27FC236}">
                <a16:creationId xmlns:a16="http://schemas.microsoft.com/office/drawing/2014/main" id="{BC6D0B48-2136-4880-AAB4-73F1160B2FED}"/>
              </a:ext>
            </a:extLst>
          </p:cNvPr>
          <p:cNvSpPr txBox="1">
            <a:spLocks/>
          </p:cNvSpPr>
          <p:nvPr/>
        </p:nvSpPr>
        <p:spPr>
          <a:xfrm>
            <a:off x="1816100" y="54141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fr-FR" sz="3200" dirty="0"/>
              <a:t>0. Tus</a:t>
            </a:r>
          </a:p>
          <a:p>
            <a:r>
              <a:rPr lang="fr-FR" sz="3200" dirty="0"/>
              <a:t>1. Benn</a:t>
            </a:r>
            <a:br>
              <a:rPr lang="fr-FR" sz="3200" dirty="0"/>
            </a:br>
            <a:r>
              <a:rPr lang="fr-FR" sz="3200" dirty="0"/>
              <a:t>2. </a:t>
            </a:r>
            <a:r>
              <a:rPr lang="fr-FR" sz="3200" dirty="0" err="1"/>
              <a:t>Ñaar</a:t>
            </a:r>
            <a:br>
              <a:rPr lang="fr-FR" sz="3200" dirty="0"/>
            </a:br>
            <a:r>
              <a:rPr lang="fr-FR" sz="3200" dirty="0"/>
              <a:t>3. </a:t>
            </a:r>
            <a:r>
              <a:rPr lang="fr-FR" sz="3200" dirty="0" err="1"/>
              <a:t>Ñett</a:t>
            </a:r>
            <a:br>
              <a:rPr lang="fr-FR" sz="3200" dirty="0"/>
            </a:br>
            <a:r>
              <a:rPr lang="fr-FR" sz="3200" dirty="0"/>
              <a:t>4. </a:t>
            </a:r>
            <a:r>
              <a:rPr lang="fr-FR" sz="3200" dirty="0" err="1"/>
              <a:t>Ñent</a:t>
            </a:r>
            <a:br>
              <a:rPr lang="fr-FR" sz="3200" dirty="0"/>
            </a:br>
            <a:r>
              <a:rPr lang="fr-FR" sz="3200" dirty="0"/>
              <a:t>5. </a:t>
            </a:r>
            <a:r>
              <a:rPr lang="fr-FR" sz="3200" dirty="0" err="1"/>
              <a:t>Juróom</a:t>
            </a:r>
            <a:br>
              <a:rPr lang="fr-FR" sz="3200" dirty="0"/>
            </a:br>
            <a:r>
              <a:rPr lang="fr-FR" sz="3200" dirty="0"/>
              <a:t>6. </a:t>
            </a:r>
            <a:r>
              <a:rPr lang="fr-FR" sz="3200" dirty="0" err="1"/>
              <a:t>Juróom-benn</a:t>
            </a:r>
            <a:br>
              <a:rPr lang="fr-FR" sz="3200" dirty="0"/>
            </a:br>
            <a:r>
              <a:rPr lang="fr-FR" sz="3200" dirty="0"/>
              <a:t>7. </a:t>
            </a:r>
            <a:r>
              <a:rPr lang="fr-FR" sz="3200" dirty="0" err="1"/>
              <a:t>Juróom-ñaar</a:t>
            </a:r>
            <a:br>
              <a:rPr lang="fr-FR" sz="3200" dirty="0"/>
            </a:br>
            <a:r>
              <a:rPr lang="fr-FR" sz="3200" dirty="0"/>
              <a:t>8. </a:t>
            </a:r>
            <a:r>
              <a:rPr lang="fr-FR" sz="3200" dirty="0" err="1"/>
              <a:t>Juróom-ñett</a:t>
            </a:r>
            <a:br>
              <a:rPr lang="fr-FR" sz="3200" dirty="0"/>
            </a:br>
            <a:r>
              <a:rPr lang="fr-FR" sz="3200" dirty="0"/>
              <a:t>9. </a:t>
            </a:r>
            <a:r>
              <a:rPr lang="fr-FR" sz="3200" dirty="0" err="1"/>
              <a:t>Juróom-ñent</a:t>
            </a:r>
            <a:br>
              <a:rPr lang="fr-FR" sz="3200" dirty="0"/>
            </a:br>
            <a:br>
              <a:rPr lang="fr-FR" sz="3200" dirty="0"/>
            </a:b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6215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84C46-63F5-8B66-E1DD-D57B74F2F1DE}"/>
              </a:ext>
            </a:extLst>
          </p:cNvPr>
          <p:cNvSpPr/>
          <p:nvPr/>
        </p:nvSpPr>
        <p:spPr>
          <a:xfrm>
            <a:off x="2331411" y="1074508"/>
            <a:ext cx="20999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0</a:t>
            </a:r>
            <a:endParaRPr lang="fr-FR" sz="30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5EBC4F-00A4-ABE4-CFC7-BDD7CF830565}"/>
              </a:ext>
            </a:extLst>
          </p:cNvPr>
          <p:cNvSpPr txBox="1"/>
          <p:nvPr/>
        </p:nvSpPr>
        <p:spPr>
          <a:xfrm>
            <a:off x="7939229" y="2613390"/>
            <a:ext cx="26340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>
                <a:solidFill>
                  <a:srgbClr val="7030A0"/>
                </a:solidFill>
              </a:rPr>
              <a:t>TUS</a:t>
            </a:r>
          </a:p>
        </p:txBody>
      </p:sp>
      <p:pic>
        <p:nvPicPr>
          <p:cNvPr id="3" name="Tus pour zéro">
            <a:hlinkClick r:id="" action="ppaction://media"/>
            <a:extLst>
              <a:ext uri="{FF2B5EF4-FFF2-40B4-BE49-F238E27FC236}">
                <a16:creationId xmlns:a16="http://schemas.microsoft.com/office/drawing/2014/main" id="{539BB9AE-6B8F-4094-A818-770C57EFF6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6523" y="2848636"/>
            <a:ext cx="1358954" cy="135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0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84C46-63F5-8B66-E1DD-D57B74F2F1DE}"/>
              </a:ext>
            </a:extLst>
          </p:cNvPr>
          <p:cNvSpPr/>
          <p:nvPr/>
        </p:nvSpPr>
        <p:spPr>
          <a:xfrm>
            <a:off x="2331411" y="1074508"/>
            <a:ext cx="20999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5EBC4F-00A4-ABE4-CFC7-BDD7CF830565}"/>
              </a:ext>
            </a:extLst>
          </p:cNvPr>
          <p:cNvSpPr txBox="1"/>
          <p:nvPr/>
        </p:nvSpPr>
        <p:spPr>
          <a:xfrm>
            <a:off x="7939229" y="2613390"/>
            <a:ext cx="38427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BENN</a:t>
            </a:r>
          </a:p>
        </p:txBody>
      </p:sp>
      <p:pic>
        <p:nvPicPr>
          <p:cNvPr id="3" name="Benn 2">
            <a:hlinkClick r:id="" action="ppaction://media"/>
            <a:extLst>
              <a:ext uri="{FF2B5EF4-FFF2-40B4-BE49-F238E27FC236}">
                <a16:creationId xmlns:a16="http://schemas.microsoft.com/office/drawing/2014/main" id="{46F05701-16E7-410C-8AD4-F8CB9866D7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70246" y="2780165"/>
            <a:ext cx="1464441" cy="146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0089D-324F-1BF2-DFC4-8D5AE0E1E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0CA7F0-E1E1-3741-8C1C-5BCFA7CF2BF3}"/>
              </a:ext>
            </a:extLst>
          </p:cNvPr>
          <p:cNvSpPr/>
          <p:nvPr/>
        </p:nvSpPr>
        <p:spPr>
          <a:xfrm>
            <a:off x="2302544" y="1074508"/>
            <a:ext cx="20999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fr-FR" sz="30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E02C92F-CC00-9C59-0CAE-755DC35C9139}"/>
              </a:ext>
            </a:extLst>
          </p:cNvPr>
          <p:cNvSpPr txBox="1"/>
          <p:nvPr/>
        </p:nvSpPr>
        <p:spPr>
          <a:xfrm>
            <a:off x="7789528" y="2613391"/>
            <a:ext cx="391645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ÑAAR</a:t>
            </a:r>
          </a:p>
        </p:txBody>
      </p:sp>
      <p:pic>
        <p:nvPicPr>
          <p:cNvPr id="2" name="Naar 2">
            <a:hlinkClick r:id="" action="ppaction://media"/>
            <a:extLst>
              <a:ext uri="{FF2B5EF4-FFF2-40B4-BE49-F238E27FC236}">
                <a16:creationId xmlns:a16="http://schemas.microsoft.com/office/drawing/2014/main" id="{17437713-3673-4332-8BC4-4A38FB3BBD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54413" y="2963918"/>
            <a:ext cx="1130738" cy="113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6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05A3F-351F-14AE-0DB8-209BF16AD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DAC330-79E8-251E-88E8-90E1EF4AE5EA}"/>
              </a:ext>
            </a:extLst>
          </p:cNvPr>
          <p:cNvSpPr/>
          <p:nvPr/>
        </p:nvSpPr>
        <p:spPr>
          <a:xfrm>
            <a:off x="2102747" y="1074507"/>
            <a:ext cx="20999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endParaRPr lang="fr-FR" sz="30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5DCC281-C253-50BB-90FD-531FE8DAACB1}"/>
              </a:ext>
            </a:extLst>
          </p:cNvPr>
          <p:cNvSpPr txBox="1"/>
          <p:nvPr/>
        </p:nvSpPr>
        <p:spPr>
          <a:xfrm>
            <a:off x="8355445" y="2613389"/>
            <a:ext cx="346761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>
                <a:solidFill>
                  <a:srgbClr val="92D050"/>
                </a:solidFill>
              </a:rPr>
              <a:t>ÑETT</a:t>
            </a:r>
          </a:p>
        </p:txBody>
      </p:sp>
      <p:pic>
        <p:nvPicPr>
          <p:cNvPr id="2" name="nett 2">
            <a:hlinkClick r:id="" action="ppaction://media"/>
            <a:extLst>
              <a:ext uri="{FF2B5EF4-FFF2-40B4-BE49-F238E27FC236}">
                <a16:creationId xmlns:a16="http://schemas.microsoft.com/office/drawing/2014/main" id="{BACCE1B8-5794-44B2-B812-83A3EF743E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9761" y="2777797"/>
            <a:ext cx="1558597" cy="155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3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56949-C122-365D-FCFF-A7B8757E9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BC35AA-492E-BE1A-F9D3-B0809DEF1EB8}"/>
              </a:ext>
            </a:extLst>
          </p:cNvPr>
          <p:cNvSpPr/>
          <p:nvPr/>
        </p:nvSpPr>
        <p:spPr>
          <a:xfrm>
            <a:off x="2417136" y="1074509"/>
            <a:ext cx="20999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endParaRPr lang="fr-FR" sz="30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DA2B245-AB3B-3AFD-45E6-44A564AE33F8}"/>
              </a:ext>
            </a:extLst>
          </p:cNvPr>
          <p:cNvSpPr txBox="1"/>
          <p:nvPr/>
        </p:nvSpPr>
        <p:spPr>
          <a:xfrm>
            <a:off x="7907205" y="2613391"/>
            <a:ext cx="373531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/>
              <a:t>ÑENT</a:t>
            </a:r>
          </a:p>
        </p:txBody>
      </p:sp>
      <p:pic>
        <p:nvPicPr>
          <p:cNvPr id="2" name="nent 2">
            <a:hlinkClick r:id="" action="ppaction://media"/>
            <a:extLst>
              <a:ext uri="{FF2B5EF4-FFF2-40B4-BE49-F238E27FC236}">
                <a16:creationId xmlns:a16="http://schemas.microsoft.com/office/drawing/2014/main" id="{06DB6AA3-7D3F-483D-96D4-36DDCE7A5E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75348" y="2900855"/>
            <a:ext cx="14986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9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553A5-F92D-AF8D-3EE2-7DE50417C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8C3369-0586-06FE-F0B2-80C04BB663F0}"/>
              </a:ext>
            </a:extLst>
          </p:cNvPr>
          <p:cNvSpPr/>
          <p:nvPr/>
        </p:nvSpPr>
        <p:spPr>
          <a:xfrm>
            <a:off x="2574299" y="1074509"/>
            <a:ext cx="20999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</a:t>
            </a:r>
            <a:endParaRPr lang="fr-FR" sz="30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C19F2FE-A504-3349-717F-940D0C8F6933}"/>
              </a:ext>
            </a:extLst>
          </p:cNvPr>
          <p:cNvSpPr txBox="1"/>
          <p:nvPr/>
        </p:nvSpPr>
        <p:spPr>
          <a:xfrm>
            <a:off x="6096000" y="2613391"/>
            <a:ext cx="606608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 dirty="0">
                <a:solidFill>
                  <a:srgbClr val="0070C0"/>
                </a:solidFill>
              </a:rPr>
              <a:t>JURÓOM</a:t>
            </a:r>
          </a:p>
        </p:txBody>
      </p:sp>
      <p:pic>
        <p:nvPicPr>
          <p:cNvPr id="2" name="juroom 2">
            <a:hlinkClick r:id="" action="ppaction://media"/>
            <a:extLst>
              <a:ext uri="{FF2B5EF4-FFF2-40B4-BE49-F238E27FC236}">
                <a16:creationId xmlns:a16="http://schemas.microsoft.com/office/drawing/2014/main" id="{AE110E12-E3B8-49C4-8429-0A6E700E31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42446" y="4244607"/>
            <a:ext cx="1275255" cy="127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7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7FD50-A492-04DF-7E50-65BDD4890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F204AD-1A76-C86B-572E-0F5CAD282BFB}"/>
              </a:ext>
            </a:extLst>
          </p:cNvPr>
          <p:cNvSpPr/>
          <p:nvPr/>
        </p:nvSpPr>
        <p:spPr>
          <a:xfrm>
            <a:off x="2574299" y="1074509"/>
            <a:ext cx="20999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6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548CCF-BAC5-58CA-C109-A934BECEEAC8}"/>
              </a:ext>
            </a:extLst>
          </p:cNvPr>
          <p:cNvSpPr txBox="1"/>
          <p:nvPr/>
        </p:nvSpPr>
        <p:spPr>
          <a:xfrm>
            <a:off x="5338975" y="2875001"/>
            <a:ext cx="66896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>
                <a:solidFill>
                  <a:srgbClr val="0070C0"/>
                </a:solidFill>
              </a:rPr>
              <a:t>JURÓOM </a:t>
            </a:r>
            <a:r>
              <a:rPr lang="fr-FR" sz="6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BENN</a:t>
            </a:r>
          </a:p>
        </p:txBody>
      </p:sp>
      <p:pic>
        <p:nvPicPr>
          <p:cNvPr id="5" name="juroom benn2">
            <a:hlinkClick r:id="" action="ppaction://media"/>
            <a:extLst>
              <a:ext uri="{FF2B5EF4-FFF2-40B4-BE49-F238E27FC236}">
                <a16:creationId xmlns:a16="http://schemas.microsoft.com/office/drawing/2014/main" id="{35833F58-9136-4050-85A3-27DB03969B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17775" y="4361527"/>
            <a:ext cx="1351456" cy="135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3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369</Words>
  <Application>Microsoft Office PowerPoint</Application>
  <PresentationFormat>Grand écran</PresentationFormat>
  <Paragraphs>82</Paragraphs>
  <Slides>28</Slides>
  <Notes>2</Notes>
  <HiddenSlides>0</HiddenSlides>
  <MMClips>39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Aharoni</vt:lpstr>
      <vt:lpstr>Aptos</vt:lpstr>
      <vt:lpstr>Arial</vt:lpstr>
      <vt:lpstr>Avenir Next LT Pro</vt:lpstr>
      <vt:lpstr>FadeVTI</vt:lpstr>
      <vt:lpstr>Les nombres en Wolof</vt:lpstr>
      <vt:lpstr>Partons à la découverte des nombres en Wolof, avec Aïcha.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Comment se prononce …?</vt:lpstr>
      <vt:lpstr>10. Fukk  11. Fukk ak benn 12. Fukk ak ñaar 13. Fukk ak ñett 14. Fukk ak ñent 15. Fukk ak juróom 16. Fukk ak juróom-benn 17. Fukk ak juróom-ñaar 18. Fukk ak juróom-ñett 19. Fukk ak juróom-ñent 20. Ñaar-fukk</vt:lpstr>
      <vt:lpstr>10. Fukk  11. Fukk ak benn 12. Fukk ak ñaar 13. Fukk ak ñett 14. Fukk ak ñent 15. Fukk ak juróom 16. Fukk ak juróom-benn 17. Fukk ak juróom-ñaar 18. Fukk ak juróom-ñett 19. Fukk ak juróom-ñent 20. Ñaar-fukk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chiffres en finnois</dc:title>
  <dc:creator>Tiphaine ATTILA</dc:creator>
  <cp:lastModifiedBy>GADRAS Stephanie</cp:lastModifiedBy>
  <cp:revision>37</cp:revision>
  <dcterms:created xsi:type="dcterms:W3CDTF">2025-02-16T20:10:22Z</dcterms:created>
  <dcterms:modified xsi:type="dcterms:W3CDTF">2026-01-18T18:39:28Z</dcterms:modified>
</cp:coreProperties>
</file>