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64" r:id="rId2"/>
    <p:sldId id="265" r:id="rId3"/>
    <p:sldId id="266" r:id="rId4"/>
    <p:sldId id="267" r:id="rId5"/>
    <p:sldId id="268" r:id="rId6"/>
    <p:sldId id="271" r:id="rId7"/>
    <p:sldId id="27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1" autoAdjust="0"/>
    <p:restoredTop sz="94660"/>
  </p:normalViewPr>
  <p:slideViewPr>
    <p:cSldViewPr snapToGrid="0">
      <p:cViewPr varScale="1">
        <p:scale>
          <a:sx n="73" d="100"/>
          <a:sy n="73" d="100"/>
        </p:scale>
        <p:origin x="17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05CC30-E8BC-469E-87D7-BBF055AA2108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96A0C7-84C6-40A0-A95E-029A115DE1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2678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A4B9FB2-500B-46CE-9EDD-B0FA142C4B6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F20F30C-9835-4E55-AD60-A624F15BF99C}" type="slidenum">
              <a:rPr lang="fr-FR" smtClean="0"/>
              <a:t>‹N°›</a:t>
            </a:fld>
            <a:endParaRPr lang="fr-FR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6854621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B9FB2-500B-46CE-9EDD-B0FA142C4B6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0F30C-9835-4E55-AD60-A624F15BF9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7576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B9FB2-500B-46CE-9EDD-B0FA142C4B6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0F30C-9835-4E55-AD60-A624F15BF9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534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B9FB2-500B-46CE-9EDD-B0FA142C4B6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0F30C-9835-4E55-AD60-A624F15BF9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164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A4B9FB2-500B-46CE-9EDD-B0FA142C4B6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F20F30C-9835-4E55-AD60-A624F15BF99C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3065305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B9FB2-500B-46CE-9EDD-B0FA142C4B6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0F30C-9835-4E55-AD60-A624F15BF9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8985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B9FB2-500B-46CE-9EDD-B0FA142C4B6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0F30C-9835-4E55-AD60-A624F15BF9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9336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B9FB2-500B-46CE-9EDD-B0FA142C4B6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0F30C-9835-4E55-AD60-A624F15BF9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8552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B9FB2-500B-46CE-9EDD-B0FA142C4B6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0F30C-9835-4E55-AD60-A624F15BF9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112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A4B9FB2-500B-46CE-9EDD-B0FA142C4B6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F20F30C-9835-4E55-AD60-A624F15BF99C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49417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A4B9FB2-500B-46CE-9EDD-B0FA142C4B6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F20F30C-9835-4E55-AD60-A624F15BF99C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8876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EA4B9FB2-500B-46CE-9EDD-B0FA142C4B6A}" type="datetimeFigureOut">
              <a:rPr lang="fr-FR" smtClean="0"/>
              <a:t>17/05/2026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DF20F30C-9835-4E55-AD60-A624F15BF99C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68013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, texte, clipart&#10;&#10;Le contenu généré par l’IA peut être incorrect.">
            <a:extLst>
              <a:ext uri="{FF2B5EF4-FFF2-40B4-BE49-F238E27FC236}">
                <a16:creationId xmlns:a16="http://schemas.microsoft.com/office/drawing/2014/main" id="{669069CF-A02F-25B1-A9A3-51C8DB5FEA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018" y="937865"/>
            <a:ext cx="8202170" cy="4982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815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, texte, clipart&#10;&#10;Le contenu généré par l’IA peut être incorrect.">
            <a:extLst>
              <a:ext uri="{FF2B5EF4-FFF2-40B4-BE49-F238E27FC236}">
                <a16:creationId xmlns:a16="http://schemas.microsoft.com/office/drawing/2014/main" id="{F8198F10-8CFE-5DB4-FACB-C911EEB59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888" y="923575"/>
            <a:ext cx="8402223" cy="501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363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, texte, clipart&#10;&#10;Le contenu généré par l’IA peut être incorrect.">
            <a:extLst>
              <a:ext uri="{FF2B5EF4-FFF2-40B4-BE49-F238E27FC236}">
                <a16:creationId xmlns:a16="http://schemas.microsoft.com/office/drawing/2014/main" id="{2F25B40A-0D72-BF56-68E1-26B8877633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6783" y="1009312"/>
            <a:ext cx="8478433" cy="483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515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4F764560-E0C5-D566-6DA1-900569457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178" y="1009312"/>
            <a:ext cx="8735644" cy="483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553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dessin humoristique, clipart&#10;&#10;Le contenu généré par l’IA peut être incorrect.">
            <a:extLst>
              <a:ext uri="{FF2B5EF4-FFF2-40B4-BE49-F238E27FC236}">
                <a16:creationId xmlns:a16="http://schemas.microsoft.com/office/drawing/2014/main" id="{30B67082-CE64-9C7F-8AD8-93421856DF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7757" y="990259"/>
            <a:ext cx="8316486" cy="487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702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6B987C-BF68-24C2-432A-B1FB47569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dessin humoristique, clipart&#10;&#10;Le contenu généré par l’IA peut être incorrect.">
            <a:extLst>
              <a:ext uri="{FF2B5EF4-FFF2-40B4-BE49-F238E27FC236}">
                <a16:creationId xmlns:a16="http://schemas.microsoft.com/office/drawing/2014/main" id="{28722220-F786-98CD-0908-95C06E2EC5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7757" y="990259"/>
            <a:ext cx="8316486" cy="4877481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644AAF17-6B44-5015-AAFF-7CE78A824B6F}"/>
              </a:ext>
            </a:extLst>
          </p:cNvPr>
          <p:cNvSpPr txBox="1"/>
          <p:nvPr/>
        </p:nvSpPr>
        <p:spPr>
          <a:xfrm>
            <a:off x="4235669" y="1629104"/>
            <a:ext cx="5570483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b="1" dirty="0"/>
              <a:t>on a une chance sur deux d’obtenir un bonbon jaune ?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E9DC593-FFB3-8A7E-8400-D64D113485DF}"/>
              </a:ext>
            </a:extLst>
          </p:cNvPr>
          <p:cNvSpPr txBox="1"/>
          <p:nvPr/>
        </p:nvSpPr>
        <p:spPr>
          <a:xfrm rot="19756928">
            <a:off x="3968054" y="1174104"/>
            <a:ext cx="860504" cy="5121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84825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6EBDD-83DF-CCC9-A4EE-5744BF953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dessin humoristique, clipart&#10;&#10;Le contenu généré par l’IA peut être incorrect.">
            <a:extLst>
              <a:ext uri="{FF2B5EF4-FFF2-40B4-BE49-F238E27FC236}">
                <a16:creationId xmlns:a16="http://schemas.microsoft.com/office/drawing/2014/main" id="{BB638277-2716-A7AD-F644-F8B30A3C53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7757" y="990259"/>
            <a:ext cx="8316486" cy="4877481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FDAD6D0-D212-6790-D7EA-4050C265513B}"/>
              </a:ext>
            </a:extLst>
          </p:cNvPr>
          <p:cNvSpPr txBox="1"/>
          <p:nvPr/>
        </p:nvSpPr>
        <p:spPr>
          <a:xfrm>
            <a:off x="4235669" y="1629104"/>
            <a:ext cx="5570483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b="1" dirty="0"/>
              <a:t>on a une chance sur deux d’obtenir un bonbon rose ?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70E7E19-CA4E-33C8-0022-462EBA7DD4B8}"/>
              </a:ext>
            </a:extLst>
          </p:cNvPr>
          <p:cNvSpPr txBox="1"/>
          <p:nvPr/>
        </p:nvSpPr>
        <p:spPr>
          <a:xfrm rot="19756928">
            <a:off x="3968054" y="1174104"/>
            <a:ext cx="860504" cy="5121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0813912"/>
      </p:ext>
    </p:extLst>
  </p:cSld>
  <p:clrMapOvr>
    <a:masterClrMapping/>
  </p:clrMapOvr>
</p:sld>
</file>

<file path=ppt/theme/theme1.xml><?xml version="1.0" encoding="utf-8"?>
<a:theme xmlns:a="http://schemas.openxmlformats.org/drawingml/2006/main" name="Cadrage">
  <a:themeElements>
    <a:clrScheme name="Cadrage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adrage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adra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TM10001105[[fn=Cadrage]]</Template>
  <TotalTime>375</TotalTime>
  <Words>22</Words>
  <Application>Microsoft Office PowerPoint</Application>
  <PresentationFormat>Grand écran</PresentationFormat>
  <Paragraphs>2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0" baseType="lpstr">
      <vt:lpstr>Calibri</vt:lpstr>
      <vt:lpstr>Franklin Gothic Book</vt:lpstr>
      <vt:lpstr>Cadrage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MAIRIE DE PRALOGNAN 03</dc:creator>
  <cp:lastModifiedBy>MAIRIE DE PRALOGNAN 03</cp:lastModifiedBy>
  <cp:revision>11</cp:revision>
  <dcterms:created xsi:type="dcterms:W3CDTF">2026-02-04T13:29:08Z</dcterms:created>
  <dcterms:modified xsi:type="dcterms:W3CDTF">2026-05-17T13:01:23Z</dcterms:modified>
</cp:coreProperties>
</file>