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notesMasterIdLst>
    <p:notesMasterId r:id="rId13"/>
  </p:notesMasterIdLst>
  <p:sldIdLst>
    <p:sldId id="25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Cliquez pour modifier le format des notes</a:t>
            </a:r>
          </a:p>
        </p:txBody>
      </p:sp>
      <p:sp>
        <p:nvSpPr>
          <p:cNvPr id="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&lt;en-tête&gt;</a:t>
            </a:r>
          </a:p>
        </p:txBody>
      </p:sp>
      <p:sp>
        <p:nvSpPr>
          <p:cNvPr id="70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&lt;date/heure&gt;</a:t>
            </a:r>
          </a:p>
        </p:txBody>
      </p:sp>
      <p:sp>
        <p:nvSpPr>
          <p:cNvPr id="71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72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C68B1F55-1556-404D-94E8-BEC327F7F6DD}" type="slidenum">
              <a:rPr lang="fr-FR" sz="1400" b="0" strike="noStrike" spc="-1">
                <a:solidFill>
                  <a:srgbClr val="000000"/>
                </a:solidFill>
                <a:latin typeface="Calibri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80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10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What’s missing ? Les personnages du livre disparaissent un à un ! Savoir les nommer au fur et à mesure. Plus complexe on peut les nommer en cumulant les noms : dog ladybird mole goose worm dragonfly caterpillar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sldNum" idx="37"/>
          </p:nvPr>
        </p:nvSpPr>
        <p:spPr>
          <a:xfrm>
            <a:off x="4278960" y="1015740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fr-FR" sz="14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FF2D227-A210-442C-AA81-110F55F3D8A3}" type="slidenum">
              <a:rPr lang="fr-FR" sz="14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fr-FR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56FA7E9-6DB0-4B5C-A427-2B40909D932F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F6D34EAD-2B07-4321-9B71-6F546BCDB43C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25BD59F0-1D02-48F7-84C6-41B46D1C2E53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B775C22-1792-4427-A10A-3BA1440B22F1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8E66C102-98BF-4CAF-B0E1-ECE76D5AD1E9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B012BA3-E8AD-42A5-9C06-049735A459D3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045C2748-4E6E-4414-BE7D-CC6A09486A85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fr-FR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ADE45BF2-D208-422D-AEDE-0CABDEF2CED5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36F6652C-E597-4993-B7BA-3BC12F6075EA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29BFA7E6-D47D-4B81-A8BA-C9A411FC9000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489D5820-274F-430C-8F00-7B99A7FAD804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4D38901-3351-4848-80AB-A826F563EBF3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60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3CE887E-A8E6-4BA2-9D68-C6ACF866FD18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32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chemeClr val="dk1"/>
                </a:solidFill>
                <a:latin typeface="Calibri"/>
              </a:rPr>
              <a:t>Septième niveau de plan</a:t>
            </a: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16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</p:txBody>
      </p:sp>
      <p:sp>
        <p:nvSpPr>
          <p:cNvPr id="64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66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7CAA89F-DED3-4EAD-958D-EF15058975E2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051FA63-D3F0-419D-B8EE-2AB4EDD8B50B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302163E-952A-45F0-97DA-5048EBBD4A93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6B11F51-896E-4A55-A74E-93075822FE8D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2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Modifier les styles du texte du masque</a:t>
            </a:r>
            <a:endParaRPr lang="fr-FR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CE64293-F372-40A3-8E23-526840D9F1CF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4F0005C-9BFE-4C24-BA63-568D05D57346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2400" b="1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  <a:endParaRPr lang="fr-FR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fr-FR" sz="2400" b="1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  <a:endParaRPr lang="fr-FR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Modifier les styles du texte du masque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chemeClr val="dk1"/>
                </a:solidFill>
                <a:latin typeface="Calibri"/>
              </a:rPr>
              <a:t>Deuxième niveau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Troisième niveau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Cinquième niveau</a:t>
            </a: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C2B97F0-4126-48F3-8CA6-5918FC2A1987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fr-FR" sz="4400" b="0" strike="noStrike" spc="-1">
                <a:solidFill>
                  <a:schemeClr val="dk1"/>
                </a:solidFill>
                <a:latin typeface="Calibri Light"/>
              </a:rPr>
              <a:t>Modifiez le style du titre</a:t>
            </a:r>
            <a:endParaRPr lang="fr-FR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15A3A66-C9EA-4F9E-BE3F-D192215341B2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Calibri"/>
              </a:rPr>
              <a:t>&lt;pied de page&gt;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8EC2994-E39B-4255-BB1F-E322F3CE6FE9}" type="slidenum">
              <a:rPr lang="fr-FR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‹N°›</a:t>
            </a:fld>
            <a:endParaRPr lang="fr-FR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chemeClr val="dk1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chemeClr val="dk1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chemeClr val="dk1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 2"/>
          <p:cNvPicPr/>
          <p:nvPr/>
        </p:nvPicPr>
        <p:blipFill>
          <a:blip r:embed="rId3"/>
          <a:stretch/>
        </p:blipFill>
        <p:spPr>
          <a:xfrm>
            <a:off x="1875393" y="745200"/>
            <a:ext cx="1872360" cy="1872360"/>
          </a:xfrm>
          <a:prstGeom prst="rect">
            <a:avLst/>
          </a:prstGeom>
          <a:ln w="0">
            <a:noFill/>
          </a:ln>
        </p:spPr>
      </p:pic>
      <p:pic>
        <p:nvPicPr>
          <p:cNvPr id="74" name="Image 4"/>
          <p:cNvPicPr/>
          <p:nvPr/>
        </p:nvPicPr>
        <p:blipFill>
          <a:blip r:embed="rId4"/>
          <a:stretch/>
        </p:blipFill>
        <p:spPr>
          <a:xfrm>
            <a:off x="4251600" y="491597"/>
            <a:ext cx="2034000" cy="2057040"/>
          </a:xfrm>
          <a:prstGeom prst="rect">
            <a:avLst/>
          </a:prstGeom>
          <a:ln w="0">
            <a:noFill/>
          </a:ln>
        </p:spPr>
      </p:pic>
      <p:pic>
        <p:nvPicPr>
          <p:cNvPr id="75" name="Image 6"/>
          <p:cNvPicPr/>
          <p:nvPr/>
        </p:nvPicPr>
        <p:blipFill>
          <a:blip r:embed="rId5"/>
          <a:stretch/>
        </p:blipFill>
        <p:spPr>
          <a:xfrm>
            <a:off x="6416694" y="560520"/>
            <a:ext cx="2080800" cy="2057040"/>
          </a:xfrm>
          <a:prstGeom prst="rect">
            <a:avLst/>
          </a:prstGeom>
          <a:ln w="0">
            <a:noFill/>
          </a:ln>
        </p:spPr>
      </p:pic>
      <p:pic>
        <p:nvPicPr>
          <p:cNvPr id="76" name="Image 8"/>
          <p:cNvPicPr/>
          <p:nvPr/>
        </p:nvPicPr>
        <p:blipFill>
          <a:blip r:embed="rId6"/>
          <a:stretch/>
        </p:blipFill>
        <p:spPr>
          <a:xfrm>
            <a:off x="8593767" y="536220"/>
            <a:ext cx="2045520" cy="2057040"/>
          </a:xfrm>
          <a:prstGeom prst="rect">
            <a:avLst/>
          </a:prstGeom>
          <a:ln w="0">
            <a:noFill/>
          </a:ln>
        </p:spPr>
      </p:pic>
      <p:pic>
        <p:nvPicPr>
          <p:cNvPr id="77" name="Image 10"/>
          <p:cNvPicPr/>
          <p:nvPr/>
        </p:nvPicPr>
        <p:blipFill>
          <a:blip r:embed="rId7"/>
          <a:stretch/>
        </p:blipFill>
        <p:spPr>
          <a:xfrm>
            <a:off x="1868040" y="3147840"/>
            <a:ext cx="2471400" cy="2528280"/>
          </a:xfrm>
          <a:prstGeom prst="rect">
            <a:avLst/>
          </a:prstGeom>
          <a:ln w="0">
            <a:noFill/>
          </a:ln>
        </p:spPr>
      </p:pic>
      <p:pic>
        <p:nvPicPr>
          <p:cNvPr id="78" name="Image 12"/>
          <p:cNvPicPr/>
          <p:nvPr/>
        </p:nvPicPr>
        <p:blipFill>
          <a:blip r:embed="rId8"/>
          <a:stretch/>
        </p:blipFill>
        <p:spPr>
          <a:xfrm>
            <a:off x="4406760" y="3249360"/>
            <a:ext cx="2034000" cy="2521080"/>
          </a:xfrm>
          <a:prstGeom prst="rect">
            <a:avLst/>
          </a:prstGeom>
          <a:ln w="0">
            <a:noFill/>
          </a:ln>
        </p:spPr>
      </p:pic>
      <p:pic>
        <p:nvPicPr>
          <p:cNvPr id="79" name="Image 14"/>
          <p:cNvPicPr/>
          <p:nvPr/>
        </p:nvPicPr>
        <p:blipFill>
          <a:blip r:embed="rId9"/>
          <a:stretch/>
        </p:blipFill>
        <p:spPr>
          <a:xfrm>
            <a:off x="6613200" y="3263760"/>
            <a:ext cx="1981080" cy="2506680"/>
          </a:xfrm>
          <a:prstGeom prst="rect">
            <a:avLst/>
          </a:prstGeom>
          <a:ln w="0">
            <a:noFill/>
          </a:ln>
        </p:spPr>
      </p:pic>
      <p:pic>
        <p:nvPicPr>
          <p:cNvPr id="80" name="Image 16"/>
          <p:cNvPicPr/>
          <p:nvPr/>
        </p:nvPicPr>
        <p:blipFill>
          <a:blip r:embed="rId10"/>
          <a:stretch/>
        </p:blipFill>
        <p:spPr>
          <a:xfrm>
            <a:off x="8686080" y="3619080"/>
            <a:ext cx="1981080" cy="2057040"/>
          </a:xfrm>
          <a:prstGeom prst="rect">
            <a:avLst/>
          </a:prstGeom>
          <a:ln w="0">
            <a:noFill/>
          </a:ln>
        </p:spPr>
      </p:pic>
      <p:sp>
        <p:nvSpPr>
          <p:cNvPr id="81" name="Rectangle : coins arrondis 17"/>
          <p:cNvSpPr/>
          <p:nvPr/>
        </p:nvSpPr>
        <p:spPr>
          <a:xfrm>
            <a:off x="2630015" y="2729110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1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Rectangle : coins arrondis 18"/>
          <p:cNvSpPr/>
          <p:nvPr/>
        </p:nvSpPr>
        <p:spPr>
          <a:xfrm>
            <a:off x="5002920" y="2729110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2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Rectangle : coins arrondis 19"/>
          <p:cNvSpPr/>
          <p:nvPr/>
        </p:nvSpPr>
        <p:spPr>
          <a:xfrm>
            <a:off x="7254174" y="2731034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3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Rectangle : coins arrondis 20"/>
          <p:cNvSpPr/>
          <p:nvPr/>
        </p:nvSpPr>
        <p:spPr>
          <a:xfrm>
            <a:off x="9402300" y="2731034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 dirty="0">
                <a:solidFill>
                  <a:schemeClr val="lt1"/>
                </a:solidFill>
                <a:latin typeface="Tw Cen MT"/>
              </a:rPr>
              <a:t>4</a:t>
            </a:r>
            <a:endParaRPr lang="fr-FR" sz="13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Rectangle : coins arrondis 21"/>
          <p:cNvSpPr/>
          <p:nvPr/>
        </p:nvSpPr>
        <p:spPr>
          <a:xfrm>
            <a:off x="2664734" y="5950620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5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Rectangle : coins arrondis 22"/>
          <p:cNvSpPr/>
          <p:nvPr/>
        </p:nvSpPr>
        <p:spPr>
          <a:xfrm>
            <a:off x="5090587" y="5935738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6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Rectangle : coins arrondis 23"/>
          <p:cNvSpPr/>
          <p:nvPr/>
        </p:nvSpPr>
        <p:spPr>
          <a:xfrm>
            <a:off x="7216893" y="5925488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 dirty="0">
                <a:solidFill>
                  <a:schemeClr val="lt1"/>
                </a:solidFill>
                <a:latin typeface="Tw Cen MT"/>
              </a:rPr>
              <a:t>7</a:t>
            </a:r>
            <a:endParaRPr lang="fr-FR" sz="13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Rectangle : coins arrondis 24"/>
          <p:cNvSpPr/>
          <p:nvPr/>
        </p:nvSpPr>
        <p:spPr>
          <a:xfrm>
            <a:off x="9527266" y="5925488"/>
            <a:ext cx="548640" cy="324360"/>
          </a:xfrm>
          <a:prstGeom prst="roundRect">
            <a:avLst>
              <a:gd name="adj" fmla="val 16667"/>
            </a:avLst>
          </a:prstGeom>
          <a:solidFill>
            <a:srgbClr val="9ACD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1720" tIns="40680" rIns="81720" bIns="40680" anchor="ctr">
            <a:noAutofit/>
          </a:bodyPr>
          <a:lstStyle/>
          <a:p>
            <a:pPr algn="ctr" defTabSz="829440">
              <a:lnSpc>
                <a:spcPct val="100000"/>
              </a:lnSpc>
            </a:pPr>
            <a:r>
              <a:rPr lang="fr-FR" sz="1350" b="0" strike="noStrike" spc="-1">
                <a:solidFill>
                  <a:schemeClr val="lt1"/>
                </a:solidFill>
                <a:latin typeface="Tw Cen MT"/>
              </a:rPr>
              <a:t>8</a:t>
            </a:r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48</Words>
  <Application>Microsoft Office PowerPoint</Application>
  <PresentationFormat>Grand écran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Tw Cen MT</vt:lpstr>
      <vt:lpstr>Wingdings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Rospars Estelle</dc:creator>
  <dc:description/>
  <cp:lastModifiedBy>GADRAS Stephanie</cp:lastModifiedBy>
  <cp:revision>2</cp:revision>
  <dcterms:created xsi:type="dcterms:W3CDTF">2024-11-27T07:54:07Z</dcterms:created>
  <dcterms:modified xsi:type="dcterms:W3CDTF">2024-11-27T14:17:52Z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</vt:r8>
  </property>
  <property fmtid="{D5CDD505-2E9C-101B-9397-08002B2CF9AE}" pid="3" name="PresentationFormat">
    <vt:lpwstr>Grand écran</vt:lpwstr>
  </property>
  <property fmtid="{D5CDD505-2E9C-101B-9397-08002B2CF9AE}" pid="4" name="Slides">
    <vt:r8>1</vt:r8>
  </property>
</Properties>
</file>